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80" r:id="rId2"/>
    <p:sldId id="334" r:id="rId3"/>
    <p:sldId id="328" r:id="rId4"/>
    <p:sldId id="462" r:id="rId5"/>
    <p:sldId id="481" r:id="rId6"/>
    <p:sldId id="296" r:id="rId7"/>
    <p:sldId id="467" r:id="rId8"/>
    <p:sldId id="267" r:id="rId9"/>
    <p:sldId id="484" r:id="rId10"/>
    <p:sldId id="434" r:id="rId11"/>
    <p:sldId id="346" r:id="rId12"/>
    <p:sldId id="381" r:id="rId13"/>
    <p:sldId id="496" r:id="rId14"/>
    <p:sldId id="498" r:id="rId15"/>
    <p:sldId id="495" r:id="rId16"/>
    <p:sldId id="432" r:id="rId17"/>
    <p:sldId id="497" r:id="rId18"/>
    <p:sldId id="477" r:id="rId19"/>
    <p:sldId id="485" r:id="rId20"/>
    <p:sldId id="489" r:id="rId21"/>
    <p:sldId id="490" r:id="rId22"/>
    <p:sldId id="492" r:id="rId23"/>
    <p:sldId id="493" r:id="rId24"/>
    <p:sldId id="359" r:id="rId25"/>
    <p:sldId id="488" r:id="rId26"/>
    <p:sldId id="313" r:id="rId27"/>
    <p:sldId id="314" r:id="rId28"/>
    <p:sldId id="315" r:id="rId29"/>
    <p:sldId id="316" r:id="rId30"/>
    <p:sldId id="317" r:id="rId31"/>
    <p:sldId id="487" r:id="rId32"/>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86432" autoAdjust="0"/>
  </p:normalViewPr>
  <p:slideViewPr>
    <p:cSldViewPr>
      <p:cViewPr varScale="1">
        <p:scale>
          <a:sx n="109" d="100"/>
          <a:sy n="109" d="100"/>
        </p:scale>
        <p:origin x="1590" y="78"/>
      </p:cViewPr>
      <p:guideLst>
        <p:guide orient="horz" pos="2160"/>
        <p:guide pos="2880"/>
      </p:guideLst>
    </p:cSldViewPr>
  </p:slideViewPr>
  <p:outlineViewPr>
    <p:cViewPr>
      <p:scale>
        <a:sx n="33" d="100"/>
        <a:sy n="33" d="100"/>
      </p:scale>
      <p:origin x="348" y="2113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6699094-8C0E-48CF-996E-AC8E8491D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CBCD7A3D-807E-4DB9-BFEC-0452AE23138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D22D8D06-2DA0-485B-815C-1E964A582FBA}" type="datetimeFigureOut">
              <a:rPr lang="nl-NL"/>
              <a:pPr>
                <a:defRPr/>
              </a:pPr>
              <a:t>22-10-2021</a:t>
            </a:fld>
            <a:endParaRPr lang="nl-NL"/>
          </a:p>
        </p:txBody>
      </p:sp>
      <p:sp>
        <p:nvSpPr>
          <p:cNvPr id="4" name="Tijdelijke aanduiding voor dia-afbeelding 3">
            <a:extLst>
              <a:ext uri="{FF2B5EF4-FFF2-40B4-BE49-F238E27FC236}">
                <a16:creationId xmlns:a16="http://schemas.microsoft.com/office/drawing/2014/main" id="{96396C38-71D1-4EE3-A96B-B6D8A0DB6AB4}"/>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2FE4D6CC-0261-4AA9-B769-9EF851A8C60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9D97F12D-9000-4260-932E-59A9FB6456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15F7E20A-9B04-473F-B0A1-E3CEF71B2EC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0607B69-F2E7-4D08-9B9C-AB820D445C3B}"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a:extLst>
              <a:ext uri="{FF2B5EF4-FFF2-40B4-BE49-F238E27FC236}">
                <a16:creationId xmlns:a16="http://schemas.microsoft.com/office/drawing/2014/main" id="{23EC8552-2A2B-4542-8C6C-A98D407ED7B8}"/>
              </a:ext>
            </a:extLst>
          </p:cNvPr>
          <p:cNvSpPr>
            <a:spLocks noGrp="1"/>
          </p:cNvSpPr>
          <p:nvPr>
            <p:ph type="dt" sz="half" idx="10"/>
          </p:nvPr>
        </p:nvSpPr>
        <p:spPr/>
        <p:txBody>
          <a:bodyPr/>
          <a:lstStyle>
            <a:lvl1pPr>
              <a:defRPr/>
            </a:lvl1pPr>
          </a:lstStyle>
          <a:p>
            <a:pPr>
              <a:defRPr/>
            </a:pPr>
            <a:fld id="{612E217D-EB06-41E6-9819-7CAB1C854F22}" type="datetimeFigureOut">
              <a:rPr lang="nl-NL"/>
              <a:pPr>
                <a:defRPr/>
              </a:pPr>
              <a:t>22-10-2021</a:t>
            </a:fld>
            <a:endParaRPr lang="nl-NL"/>
          </a:p>
        </p:txBody>
      </p:sp>
      <p:sp>
        <p:nvSpPr>
          <p:cNvPr id="5" name="Tijdelijke aanduiding voor voettekst 4">
            <a:extLst>
              <a:ext uri="{FF2B5EF4-FFF2-40B4-BE49-F238E27FC236}">
                <a16:creationId xmlns:a16="http://schemas.microsoft.com/office/drawing/2014/main" id="{8FE27E07-B65A-481F-A981-D456BEFA884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06D59F6D-388F-4456-9AA0-0030A9B7EECE}"/>
              </a:ext>
            </a:extLst>
          </p:cNvPr>
          <p:cNvSpPr>
            <a:spLocks noGrp="1"/>
          </p:cNvSpPr>
          <p:nvPr>
            <p:ph type="sldNum" sz="quarter" idx="12"/>
          </p:nvPr>
        </p:nvSpPr>
        <p:spPr/>
        <p:txBody>
          <a:bodyPr/>
          <a:lstStyle>
            <a:lvl1pPr>
              <a:defRPr/>
            </a:lvl1pPr>
          </a:lstStyle>
          <a:p>
            <a:pPr>
              <a:defRPr/>
            </a:pPr>
            <a:fld id="{5927B17C-3DAB-4385-8DAB-7AF46BED9DA2}" type="slidenum">
              <a:rPr lang="nl-NL" altLang="nl-NL"/>
              <a:pPr>
                <a:defRPr/>
              </a:pPr>
              <a:t>‹nr.›</a:t>
            </a:fld>
            <a:endParaRPr lang="nl-NL" altLang="nl-NL"/>
          </a:p>
        </p:txBody>
      </p:sp>
    </p:spTree>
    <p:extLst>
      <p:ext uri="{BB962C8B-B14F-4D97-AF65-F5344CB8AC3E}">
        <p14:creationId xmlns:p14="http://schemas.microsoft.com/office/powerpoint/2010/main" val="60532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293415-FF54-4BC6-B317-5576C2EADBE0}"/>
              </a:ext>
            </a:extLst>
          </p:cNvPr>
          <p:cNvSpPr>
            <a:spLocks noGrp="1"/>
          </p:cNvSpPr>
          <p:nvPr>
            <p:ph type="dt" sz="half" idx="10"/>
          </p:nvPr>
        </p:nvSpPr>
        <p:spPr/>
        <p:txBody>
          <a:bodyPr/>
          <a:lstStyle>
            <a:lvl1pPr>
              <a:defRPr/>
            </a:lvl1pPr>
          </a:lstStyle>
          <a:p>
            <a:pPr>
              <a:defRPr/>
            </a:pPr>
            <a:fld id="{783B05E7-D1B7-416E-913F-0BDFC08529D7}" type="datetimeFigureOut">
              <a:rPr lang="nl-NL"/>
              <a:pPr>
                <a:defRPr/>
              </a:pPr>
              <a:t>22-10-2021</a:t>
            </a:fld>
            <a:endParaRPr lang="nl-NL"/>
          </a:p>
        </p:txBody>
      </p:sp>
      <p:sp>
        <p:nvSpPr>
          <p:cNvPr id="5" name="Tijdelijke aanduiding voor voettekst 4">
            <a:extLst>
              <a:ext uri="{FF2B5EF4-FFF2-40B4-BE49-F238E27FC236}">
                <a16:creationId xmlns:a16="http://schemas.microsoft.com/office/drawing/2014/main" id="{769D3F99-4687-4BD0-A4F1-F609388DB586}"/>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2EC85B8-AE6F-4D9B-8BF5-B06EFC2D27C0}"/>
              </a:ext>
            </a:extLst>
          </p:cNvPr>
          <p:cNvSpPr>
            <a:spLocks noGrp="1"/>
          </p:cNvSpPr>
          <p:nvPr>
            <p:ph type="sldNum" sz="quarter" idx="12"/>
          </p:nvPr>
        </p:nvSpPr>
        <p:spPr/>
        <p:txBody>
          <a:bodyPr/>
          <a:lstStyle>
            <a:lvl1pPr>
              <a:defRPr/>
            </a:lvl1pPr>
          </a:lstStyle>
          <a:p>
            <a:pPr>
              <a:defRPr/>
            </a:pPr>
            <a:fld id="{1C6C23B3-D808-4B0D-BE96-FBA086194C46}" type="slidenum">
              <a:rPr lang="nl-NL" altLang="nl-NL"/>
              <a:pPr>
                <a:defRPr/>
              </a:pPr>
              <a:t>‹nr.›</a:t>
            </a:fld>
            <a:endParaRPr lang="nl-NL" altLang="nl-NL"/>
          </a:p>
        </p:txBody>
      </p:sp>
    </p:spTree>
    <p:extLst>
      <p:ext uri="{BB962C8B-B14F-4D97-AF65-F5344CB8AC3E}">
        <p14:creationId xmlns:p14="http://schemas.microsoft.com/office/powerpoint/2010/main" val="2941543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AA7B2B-1BF1-4BF9-A3EE-F27AD9F9947E}"/>
              </a:ext>
            </a:extLst>
          </p:cNvPr>
          <p:cNvSpPr>
            <a:spLocks noGrp="1"/>
          </p:cNvSpPr>
          <p:nvPr>
            <p:ph type="dt" sz="half" idx="10"/>
          </p:nvPr>
        </p:nvSpPr>
        <p:spPr/>
        <p:txBody>
          <a:bodyPr/>
          <a:lstStyle>
            <a:lvl1pPr>
              <a:defRPr/>
            </a:lvl1pPr>
          </a:lstStyle>
          <a:p>
            <a:pPr>
              <a:defRPr/>
            </a:pPr>
            <a:fld id="{F6F097F5-9875-4032-89CC-3769006F3B2F}" type="datetimeFigureOut">
              <a:rPr lang="nl-NL"/>
              <a:pPr>
                <a:defRPr/>
              </a:pPr>
              <a:t>22-10-2021</a:t>
            </a:fld>
            <a:endParaRPr lang="nl-NL"/>
          </a:p>
        </p:txBody>
      </p:sp>
      <p:sp>
        <p:nvSpPr>
          <p:cNvPr id="5" name="Tijdelijke aanduiding voor voettekst 4">
            <a:extLst>
              <a:ext uri="{FF2B5EF4-FFF2-40B4-BE49-F238E27FC236}">
                <a16:creationId xmlns:a16="http://schemas.microsoft.com/office/drawing/2014/main" id="{1ABEF36F-A997-4C92-9A75-B479EDEAC0E0}"/>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2D227C25-8C4B-42F5-834E-3FB153A748C1}"/>
              </a:ext>
            </a:extLst>
          </p:cNvPr>
          <p:cNvSpPr>
            <a:spLocks noGrp="1"/>
          </p:cNvSpPr>
          <p:nvPr>
            <p:ph type="sldNum" sz="quarter" idx="12"/>
          </p:nvPr>
        </p:nvSpPr>
        <p:spPr/>
        <p:txBody>
          <a:bodyPr/>
          <a:lstStyle>
            <a:lvl1pPr>
              <a:defRPr/>
            </a:lvl1pPr>
          </a:lstStyle>
          <a:p>
            <a:pPr>
              <a:defRPr/>
            </a:pPr>
            <a:fld id="{CB68C055-62C6-4BCE-9CC0-C9AEF9DB1BD7}" type="slidenum">
              <a:rPr lang="nl-NL" altLang="nl-NL"/>
              <a:pPr>
                <a:defRPr/>
              </a:pPr>
              <a:t>‹nr.›</a:t>
            </a:fld>
            <a:endParaRPr lang="nl-NL" altLang="nl-NL"/>
          </a:p>
        </p:txBody>
      </p:sp>
    </p:spTree>
    <p:extLst>
      <p:ext uri="{BB962C8B-B14F-4D97-AF65-F5344CB8AC3E}">
        <p14:creationId xmlns:p14="http://schemas.microsoft.com/office/powerpoint/2010/main" val="291984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9530EF-D8A9-482E-91E9-CAEFD57C803C}"/>
              </a:ext>
            </a:extLst>
          </p:cNvPr>
          <p:cNvSpPr>
            <a:spLocks noGrp="1"/>
          </p:cNvSpPr>
          <p:nvPr>
            <p:ph type="dt" sz="half" idx="10"/>
          </p:nvPr>
        </p:nvSpPr>
        <p:spPr/>
        <p:txBody>
          <a:bodyPr/>
          <a:lstStyle>
            <a:lvl1pPr>
              <a:defRPr/>
            </a:lvl1pPr>
          </a:lstStyle>
          <a:p>
            <a:pPr>
              <a:defRPr/>
            </a:pPr>
            <a:fld id="{D3F9A6BD-686D-4655-82E9-55AED92FE6D7}" type="datetimeFigureOut">
              <a:rPr lang="nl-NL"/>
              <a:pPr>
                <a:defRPr/>
              </a:pPr>
              <a:t>22-10-2021</a:t>
            </a:fld>
            <a:endParaRPr lang="nl-NL"/>
          </a:p>
        </p:txBody>
      </p:sp>
      <p:sp>
        <p:nvSpPr>
          <p:cNvPr id="5" name="Tijdelijke aanduiding voor voettekst 4">
            <a:extLst>
              <a:ext uri="{FF2B5EF4-FFF2-40B4-BE49-F238E27FC236}">
                <a16:creationId xmlns:a16="http://schemas.microsoft.com/office/drawing/2014/main" id="{BC0134A0-887D-4328-AE69-3A242EA07729}"/>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83A1FA9D-31B3-4FDB-808C-7EAE0BF9B1F7}"/>
              </a:ext>
            </a:extLst>
          </p:cNvPr>
          <p:cNvSpPr>
            <a:spLocks noGrp="1"/>
          </p:cNvSpPr>
          <p:nvPr>
            <p:ph type="sldNum" sz="quarter" idx="12"/>
          </p:nvPr>
        </p:nvSpPr>
        <p:spPr/>
        <p:txBody>
          <a:bodyPr/>
          <a:lstStyle>
            <a:lvl1pPr>
              <a:defRPr/>
            </a:lvl1pPr>
          </a:lstStyle>
          <a:p>
            <a:pPr>
              <a:defRPr/>
            </a:pPr>
            <a:fld id="{2C1159A4-5C00-4BFF-B859-442F55F641BF}" type="slidenum">
              <a:rPr lang="nl-NL" altLang="nl-NL"/>
              <a:pPr>
                <a:defRPr/>
              </a:pPr>
              <a:t>‹nr.›</a:t>
            </a:fld>
            <a:endParaRPr lang="nl-NL" altLang="nl-NL"/>
          </a:p>
        </p:txBody>
      </p:sp>
    </p:spTree>
    <p:extLst>
      <p:ext uri="{BB962C8B-B14F-4D97-AF65-F5344CB8AC3E}">
        <p14:creationId xmlns:p14="http://schemas.microsoft.com/office/powerpoint/2010/main" val="97263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BF0BDB56-259E-4CCD-9761-C438E58FEADF}"/>
              </a:ext>
            </a:extLst>
          </p:cNvPr>
          <p:cNvSpPr>
            <a:spLocks noGrp="1"/>
          </p:cNvSpPr>
          <p:nvPr>
            <p:ph type="dt" sz="half" idx="10"/>
          </p:nvPr>
        </p:nvSpPr>
        <p:spPr/>
        <p:txBody>
          <a:bodyPr/>
          <a:lstStyle>
            <a:lvl1pPr>
              <a:defRPr/>
            </a:lvl1pPr>
          </a:lstStyle>
          <a:p>
            <a:pPr>
              <a:defRPr/>
            </a:pPr>
            <a:fld id="{187AC007-2125-4404-83EB-27E9C55871EC}" type="datetimeFigureOut">
              <a:rPr lang="nl-NL"/>
              <a:pPr>
                <a:defRPr/>
              </a:pPr>
              <a:t>22-10-2021</a:t>
            </a:fld>
            <a:endParaRPr lang="nl-NL"/>
          </a:p>
        </p:txBody>
      </p:sp>
      <p:sp>
        <p:nvSpPr>
          <p:cNvPr id="5" name="Tijdelijke aanduiding voor voettekst 4">
            <a:extLst>
              <a:ext uri="{FF2B5EF4-FFF2-40B4-BE49-F238E27FC236}">
                <a16:creationId xmlns:a16="http://schemas.microsoft.com/office/drawing/2014/main" id="{217FE330-8A66-429B-9F39-94B9E3EE89C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FAB6F7BF-4E44-494E-8C30-A2864FD4E320}"/>
              </a:ext>
            </a:extLst>
          </p:cNvPr>
          <p:cNvSpPr>
            <a:spLocks noGrp="1"/>
          </p:cNvSpPr>
          <p:nvPr>
            <p:ph type="sldNum" sz="quarter" idx="12"/>
          </p:nvPr>
        </p:nvSpPr>
        <p:spPr/>
        <p:txBody>
          <a:bodyPr/>
          <a:lstStyle>
            <a:lvl1pPr>
              <a:defRPr/>
            </a:lvl1pPr>
          </a:lstStyle>
          <a:p>
            <a:pPr>
              <a:defRPr/>
            </a:pPr>
            <a:fld id="{32CD2B90-3972-4E55-A829-9E515E36CE40}" type="slidenum">
              <a:rPr lang="nl-NL" altLang="nl-NL"/>
              <a:pPr>
                <a:defRPr/>
              </a:pPr>
              <a:t>‹nr.›</a:t>
            </a:fld>
            <a:endParaRPr lang="nl-NL" altLang="nl-NL"/>
          </a:p>
        </p:txBody>
      </p:sp>
    </p:spTree>
    <p:extLst>
      <p:ext uri="{BB962C8B-B14F-4D97-AF65-F5344CB8AC3E}">
        <p14:creationId xmlns:p14="http://schemas.microsoft.com/office/powerpoint/2010/main" val="125888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5D496540-EC80-4A6B-95BF-C0FF27008212}"/>
              </a:ext>
            </a:extLst>
          </p:cNvPr>
          <p:cNvSpPr>
            <a:spLocks noGrp="1"/>
          </p:cNvSpPr>
          <p:nvPr>
            <p:ph type="dt" sz="half" idx="10"/>
          </p:nvPr>
        </p:nvSpPr>
        <p:spPr/>
        <p:txBody>
          <a:bodyPr/>
          <a:lstStyle>
            <a:lvl1pPr>
              <a:defRPr/>
            </a:lvl1pPr>
          </a:lstStyle>
          <a:p>
            <a:pPr>
              <a:defRPr/>
            </a:pPr>
            <a:fld id="{800771F0-2251-4663-9F68-5BB25E5B80EE}" type="datetimeFigureOut">
              <a:rPr lang="nl-NL"/>
              <a:pPr>
                <a:defRPr/>
              </a:pPr>
              <a:t>22-10-2021</a:t>
            </a:fld>
            <a:endParaRPr lang="nl-NL"/>
          </a:p>
        </p:txBody>
      </p:sp>
      <p:sp>
        <p:nvSpPr>
          <p:cNvPr id="6" name="Tijdelijke aanduiding voor voettekst 4">
            <a:extLst>
              <a:ext uri="{FF2B5EF4-FFF2-40B4-BE49-F238E27FC236}">
                <a16:creationId xmlns:a16="http://schemas.microsoft.com/office/drawing/2014/main" id="{808544FD-5FF6-4003-9709-BB04F0418B61}"/>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4557588C-F39A-4F48-8005-9A57ADB04E88}"/>
              </a:ext>
            </a:extLst>
          </p:cNvPr>
          <p:cNvSpPr>
            <a:spLocks noGrp="1"/>
          </p:cNvSpPr>
          <p:nvPr>
            <p:ph type="sldNum" sz="quarter" idx="12"/>
          </p:nvPr>
        </p:nvSpPr>
        <p:spPr/>
        <p:txBody>
          <a:bodyPr/>
          <a:lstStyle>
            <a:lvl1pPr>
              <a:defRPr/>
            </a:lvl1pPr>
          </a:lstStyle>
          <a:p>
            <a:pPr>
              <a:defRPr/>
            </a:pPr>
            <a:fld id="{4531C03C-460E-4C89-97F0-F66398A1CA0E}" type="slidenum">
              <a:rPr lang="nl-NL" altLang="nl-NL"/>
              <a:pPr>
                <a:defRPr/>
              </a:pPr>
              <a:t>‹nr.›</a:t>
            </a:fld>
            <a:endParaRPr lang="nl-NL" altLang="nl-NL"/>
          </a:p>
        </p:txBody>
      </p:sp>
    </p:spTree>
    <p:extLst>
      <p:ext uri="{BB962C8B-B14F-4D97-AF65-F5344CB8AC3E}">
        <p14:creationId xmlns:p14="http://schemas.microsoft.com/office/powerpoint/2010/main" val="138513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18D21AF3-90C1-4C86-881A-820C2025A1B4}"/>
              </a:ext>
            </a:extLst>
          </p:cNvPr>
          <p:cNvSpPr>
            <a:spLocks noGrp="1"/>
          </p:cNvSpPr>
          <p:nvPr>
            <p:ph type="dt" sz="half" idx="10"/>
          </p:nvPr>
        </p:nvSpPr>
        <p:spPr/>
        <p:txBody>
          <a:bodyPr/>
          <a:lstStyle>
            <a:lvl1pPr>
              <a:defRPr/>
            </a:lvl1pPr>
          </a:lstStyle>
          <a:p>
            <a:pPr>
              <a:defRPr/>
            </a:pPr>
            <a:fld id="{75A850DC-4581-4E32-95FB-B75AC2517A27}" type="datetimeFigureOut">
              <a:rPr lang="nl-NL"/>
              <a:pPr>
                <a:defRPr/>
              </a:pPr>
              <a:t>22-10-2021</a:t>
            </a:fld>
            <a:endParaRPr lang="nl-NL"/>
          </a:p>
        </p:txBody>
      </p:sp>
      <p:sp>
        <p:nvSpPr>
          <p:cNvPr id="8" name="Tijdelijke aanduiding voor voettekst 4">
            <a:extLst>
              <a:ext uri="{FF2B5EF4-FFF2-40B4-BE49-F238E27FC236}">
                <a16:creationId xmlns:a16="http://schemas.microsoft.com/office/drawing/2014/main" id="{92759763-C28E-436B-9992-3332207B1D52}"/>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C344D75D-AD4B-466B-A0A1-8E4A4A5C3967}"/>
              </a:ext>
            </a:extLst>
          </p:cNvPr>
          <p:cNvSpPr>
            <a:spLocks noGrp="1"/>
          </p:cNvSpPr>
          <p:nvPr>
            <p:ph type="sldNum" sz="quarter" idx="12"/>
          </p:nvPr>
        </p:nvSpPr>
        <p:spPr/>
        <p:txBody>
          <a:bodyPr/>
          <a:lstStyle>
            <a:lvl1pPr>
              <a:defRPr/>
            </a:lvl1pPr>
          </a:lstStyle>
          <a:p>
            <a:pPr>
              <a:defRPr/>
            </a:pPr>
            <a:fld id="{76CFB3E3-F080-47DD-BADF-6C5A2FF058CE}" type="slidenum">
              <a:rPr lang="nl-NL" altLang="nl-NL"/>
              <a:pPr>
                <a:defRPr/>
              </a:pPr>
              <a:t>‹nr.›</a:t>
            </a:fld>
            <a:endParaRPr lang="nl-NL" altLang="nl-NL"/>
          </a:p>
        </p:txBody>
      </p:sp>
    </p:spTree>
    <p:extLst>
      <p:ext uri="{BB962C8B-B14F-4D97-AF65-F5344CB8AC3E}">
        <p14:creationId xmlns:p14="http://schemas.microsoft.com/office/powerpoint/2010/main" val="320230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DD8DFB3E-1691-4E3F-A909-4C34BD6D26A9}"/>
              </a:ext>
            </a:extLst>
          </p:cNvPr>
          <p:cNvSpPr>
            <a:spLocks noGrp="1"/>
          </p:cNvSpPr>
          <p:nvPr>
            <p:ph type="dt" sz="half" idx="10"/>
          </p:nvPr>
        </p:nvSpPr>
        <p:spPr/>
        <p:txBody>
          <a:bodyPr/>
          <a:lstStyle>
            <a:lvl1pPr>
              <a:defRPr/>
            </a:lvl1pPr>
          </a:lstStyle>
          <a:p>
            <a:pPr>
              <a:defRPr/>
            </a:pPr>
            <a:fld id="{766624ED-B4E1-4CB8-8DCA-5A68F8B0FE91}" type="datetimeFigureOut">
              <a:rPr lang="nl-NL"/>
              <a:pPr>
                <a:defRPr/>
              </a:pPr>
              <a:t>22-10-2021</a:t>
            </a:fld>
            <a:endParaRPr lang="nl-NL"/>
          </a:p>
        </p:txBody>
      </p:sp>
      <p:sp>
        <p:nvSpPr>
          <p:cNvPr id="4" name="Tijdelijke aanduiding voor voettekst 4">
            <a:extLst>
              <a:ext uri="{FF2B5EF4-FFF2-40B4-BE49-F238E27FC236}">
                <a16:creationId xmlns:a16="http://schemas.microsoft.com/office/drawing/2014/main" id="{687B5A37-35B6-4A0D-A1D4-869F412797BE}"/>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E594287F-2361-4D00-BB73-B1ACF234D371}"/>
              </a:ext>
            </a:extLst>
          </p:cNvPr>
          <p:cNvSpPr>
            <a:spLocks noGrp="1"/>
          </p:cNvSpPr>
          <p:nvPr>
            <p:ph type="sldNum" sz="quarter" idx="12"/>
          </p:nvPr>
        </p:nvSpPr>
        <p:spPr/>
        <p:txBody>
          <a:bodyPr/>
          <a:lstStyle>
            <a:lvl1pPr>
              <a:defRPr/>
            </a:lvl1pPr>
          </a:lstStyle>
          <a:p>
            <a:pPr>
              <a:defRPr/>
            </a:pPr>
            <a:fld id="{EA3E0C22-76F9-4CD4-85E6-161EB634DB76}" type="slidenum">
              <a:rPr lang="nl-NL" altLang="nl-NL"/>
              <a:pPr>
                <a:defRPr/>
              </a:pPr>
              <a:t>‹nr.›</a:t>
            </a:fld>
            <a:endParaRPr lang="nl-NL" altLang="nl-NL"/>
          </a:p>
        </p:txBody>
      </p:sp>
    </p:spTree>
    <p:extLst>
      <p:ext uri="{BB962C8B-B14F-4D97-AF65-F5344CB8AC3E}">
        <p14:creationId xmlns:p14="http://schemas.microsoft.com/office/powerpoint/2010/main" val="131251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B0E3F451-2EEF-495A-8EF6-939B8AEC305D}"/>
              </a:ext>
            </a:extLst>
          </p:cNvPr>
          <p:cNvSpPr>
            <a:spLocks noGrp="1"/>
          </p:cNvSpPr>
          <p:nvPr>
            <p:ph type="dt" sz="half" idx="10"/>
          </p:nvPr>
        </p:nvSpPr>
        <p:spPr/>
        <p:txBody>
          <a:bodyPr/>
          <a:lstStyle>
            <a:lvl1pPr>
              <a:defRPr/>
            </a:lvl1pPr>
          </a:lstStyle>
          <a:p>
            <a:pPr>
              <a:defRPr/>
            </a:pPr>
            <a:fld id="{8D7F1142-D173-44E7-99A4-7501D2E2F66B}" type="datetimeFigureOut">
              <a:rPr lang="nl-NL"/>
              <a:pPr>
                <a:defRPr/>
              </a:pPr>
              <a:t>22-10-2021</a:t>
            </a:fld>
            <a:endParaRPr lang="nl-NL"/>
          </a:p>
        </p:txBody>
      </p:sp>
      <p:sp>
        <p:nvSpPr>
          <p:cNvPr id="3" name="Tijdelijke aanduiding voor voettekst 4">
            <a:extLst>
              <a:ext uri="{FF2B5EF4-FFF2-40B4-BE49-F238E27FC236}">
                <a16:creationId xmlns:a16="http://schemas.microsoft.com/office/drawing/2014/main" id="{5FA5187E-208F-4CA6-8EAD-9B3652B1AAD0}"/>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59DB75E0-5CF6-416B-ABF4-43AADF29D19F}"/>
              </a:ext>
            </a:extLst>
          </p:cNvPr>
          <p:cNvSpPr>
            <a:spLocks noGrp="1"/>
          </p:cNvSpPr>
          <p:nvPr>
            <p:ph type="sldNum" sz="quarter" idx="12"/>
          </p:nvPr>
        </p:nvSpPr>
        <p:spPr/>
        <p:txBody>
          <a:bodyPr/>
          <a:lstStyle>
            <a:lvl1pPr>
              <a:defRPr/>
            </a:lvl1pPr>
          </a:lstStyle>
          <a:p>
            <a:pPr>
              <a:defRPr/>
            </a:pPr>
            <a:fld id="{2C85C6E0-3407-4387-BD68-552EF158D7AD}" type="slidenum">
              <a:rPr lang="nl-NL" altLang="nl-NL"/>
              <a:pPr>
                <a:defRPr/>
              </a:pPr>
              <a:t>‹nr.›</a:t>
            </a:fld>
            <a:endParaRPr lang="nl-NL" altLang="nl-NL"/>
          </a:p>
        </p:txBody>
      </p:sp>
    </p:spTree>
    <p:extLst>
      <p:ext uri="{BB962C8B-B14F-4D97-AF65-F5344CB8AC3E}">
        <p14:creationId xmlns:p14="http://schemas.microsoft.com/office/powerpoint/2010/main" val="59630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10D8FEB5-090D-440E-8A0C-1AFC8C292C60}"/>
              </a:ext>
            </a:extLst>
          </p:cNvPr>
          <p:cNvSpPr>
            <a:spLocks noGrp="1"/>
          </p:cNvSpPr>
          <p:nvPr>
            <p:ph type="dt" sz="half" idx="10"/>
          </p:nvPr>
        </p:nvSpPr>
        <p:spPr/>
        <p:txBody>
          <a:bodyPr/>
          <a:lstStyle>
            <a:lvl1pPr>
              <a:defRPr/>
            </a:lvl1pPr>
          </a:lstStyle>
          <a:p>
            <a:pPr>
              <a:defRPr/>
            </a:pPr>
            <a:fld id="{A0543A6D-878A-4B72-BCF1-D9FDE170B47E}" type="datetimeFigureOut">
              <a:rPr lang="nl-NL"/>
              <a:pPr>
                <a:defRPr/>
              </a:pPr>
              <a:t>22-10-2021</a:t>
            </a:fld>
            <a:endParaRPr lang="nl-NL"/>
          </a:p>
        </p:txBody>
      </p:sp>
      <p:sp>
        <p:nvSpPr>
          <p:cNvPr id="6" name="Tijdelijke aanduiding voor voettekst 4">
            <a:extLst>
              <a:ext uri="{FF2B5EF4-FFF2-40B4-BE49-F238E27FC236}">
                <a16:creationId xmlns:a16="http://schemas.microsoft.com/office/drawing/2014/main" id="{88A71C3D-EF89-4266-889E-18B75ADB96B0}"/>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8C12F600-4EB0-4A10-999A-57FF243D297F}"/>
              </a:ext>
            </a:extLst>
          </p:cNvPr>
          <p:cNvSpPr>
            <a:spLocks noGrp="1"/>
          </p:cNvSpPr>
          <p:nvPr>
            <p:ph type="sldNum" sz="quarter" idx="12"/>
          </p:nvPr>
        </p:nvSpPr>
        <p:spPr/>
        <p:txBody>
          <a:bodyPr/>
          <a:lstStyle>
            <a:lvl1pPr>
              <a:defRPr/>
            </a:lvl1pPr>
          </a:lstStyle>
          <a:p>
            <a:pPr>
              <a:defRPr/>
            </a:pPr>
            <a:fld id="{CECE554D-AB0D-4CD4-BF84-068EB7F05C1E}" type="slidenum">
              <a:rPr lang="nl-NL" altLang="nl-NL"/>
              <a:pPr>
                <a:defRPr/>
              </a:pPr>
              <a:t>‹nr.›</a:t>
            </a:fld>
            <a:endParaRPr lang="nl-NL" altLang="nl-NL"/>
          </a:p>
        </p:txBody>
      </p:sp>
    </p:spTree>
    <p:extLst>
      <p:ext uri="{BB962C8B-B14F-4D97-AF65-F5344CB8AC3E}">
        <p14:creationId xmlns:p14="http://schemas.microsoft.com/office/powerpoint/2010/main" val="334113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1FF35393-D2A9-4EDB-9B6F-5C93FE6A0732}"/>
              </a:ext>
            </a:extLst>
          </p:cNvPr>
          <p:cNvSpPr>
            <a:spLocks noGrp="1"/>
          </p:cNvSpPr>
          <p:nvPr>
            <p:ph type="dt" sz="half" idx="10"/>
          </p:nvPr>
        </p:nvSpPr>
        <p:spPr/>
        <p:txBody>
          <a:bodyPr/>
          <a:lstStyle>
            <a:lvl1pPr>
              <a:defRPr/>
            </a:lvl1pPr>
          </a:lstStyle>
          <a:p>
            <a:pPr>
              <a:defRPr/>
            </a:pPr>
            <a:fld id="{2B85765C-4C3F-4EEC-AF5E-B4D9BE56A375}" type="datetimeFigureOut">
              <a:rPr lang="nl-NL"/>
              <a:pPr>
                <a:defRPr/>
              </a:pPr>
              <a:t>22-10-2021</a:t>
            </a:fld>
            <a:endParaRPr lang="nl-NL"/>
          </a:p>
        </p:txBody>
      </p:sp>
      <p:sp>
        <p:nvSpPr>
          <p:cNvPr id="6" name="Tijdelijke aanduiding voor voettekst 4">
            <a:extLst>
              <a:ext uri="{FF2B5EF4-FFF2-40B4-BE49-F238E27FC236}">
                <a16:creationId xmlns:a16="http://schemas.microsoft.com/office/drawing/2014/main" id="{D6D8B6C9-974E-4745-90C0-842D8756A92B}"/>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15C96E8E-338F-4D0A-966F-0509F62C4FFE}"/>
              </a:ext>
            </a:extLst>
          </p:cNvPr>
          <p:cNvSpPr>
            <a:spLocks noGrp="1"/>
          </p:cNvSpPr>
          <p:nvPr>
            <p:ph type="sldNum" sz="quarter" idx="12"/>
          </p:nvPr>
        </p:nvSpPr>
        <p:spPr/>
        <p:txBody>
          <a:bodyPr/>
          <a:lstStyle>
            <a:lvl1pPr>
              <a:defRPr/>
            </a:lvl1pPr>
          </a:lstStyle>
          <a:p>
            <a:pPr>
              <a:defRPr/>
            </a:pPr>
            <a:fld id="{F88A5CD8-AE41-4112-9D41-199D9308FDD5}" type="slidenum">
              <a:rPr lang="nl-NL" altLang="nl-NL"/>
              <a:pPr>
                <a:defRPr/>
              </a:pPr>
              <a:t>‹nr.›</a:t>
            </a:fld>
            <a:endParaRPr lang="nl-NL" altLang="nl-NL"/>
          </a:p>
        </p:txBody>
      </p:sp>
    </p:spTree>
    <p:extLst>
      <p:ext uri="{BB962C8B-B14F-4D97-AF65-F5344CB8AC3E}">
        <p14:creationId xmlns:p14="http://schemas.microsoft.com/office/powerpoint/2010/main" val="78724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72156"/>
          </a:srgbClr>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D1C1CA2D-FD03-458B-907C-8818FCD9086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651F1D79-E2E2-46A9-AFED-F0F5274B23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655CAFB5-C55C-4792-8D3D-6113002D279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9219A74-2876-40F9-9FBE-669A831C8732}" type="datetimeFigureOut">
              <a:rPr lang="nl-NL"/>
              <a:pPr>
                <a:defRPr/>
              </a:pPr>
              <a:t>22-10-2021</a:t>
            </a:fld>
            <a:endParaRPr lang="nl-NL"/>
          </a:p>
        </p:txBody>
      </p:sp>
      <p:sp>
        <p:nvSpPr>
          <p:cNvPr id="5" name="Tijdelijke aanduiding voor voettekst 4">
            <a:extLst>
              <a:ext uri="{FF2B5EF4-FFF2-40B4-BE49-F238E27FC236}">
                <a16:creationId xmlns:a16="http://schemas.microsoft.com/office/drawing/2014/main" id="{7B2DA6BA-ADC3-4E84-B060-D50C2D1944D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a:extLst>
              <a:ext uri="{FF2B5EF4-FFF2-40B4-BE49-F238E27FC236}">
                <a16:creationId xmlns:a16="http://schemas.microsoft.com/office/drawing/2014/main" id="{5E17B5C7-41B9-4B2C-A586-2E727AE37E0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1E3E4C9-8125-4727-9A5E-21D998670A5B}"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latform31.nl/publicaties/op-zoek-naar-een-gedeeld-handelingsperspectief-voor-middelgrote-gemeente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s://issuu.com/ruimtevolk/docs/midsize-nl_web_def" TargetMode="External"/><Relationship Id="rId4" Type="http://schemas.openxmlformats.org/officeDocument/2006/relationships/hyperlink" Target="https://www.brabantkennis.nl/trend/midsize-braba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hyperlink" Target="https://nl.wikipedia.org/wiki/Barendrecht" TargetMode="Externa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hyperlink" Target="https://www.ad.nl/den-haag/de-diversiteit-in-het-zwembad-in-nieuwegein-is-groter-dan-in-de-binnenstad-van-amsterdam~a37f062d/" TargetMode="External"/><Relationship Id="rId7" Type="http://schemas.openxmlformats.org/officeDocument/2006/relationships/hyperlink" Target="https://www.volkskrant.nl/kijkverder/2019/stembureaus/#/"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bndestem.nl/roosendaal/onrust-roosendaal-legt-diepere-problemen-bloot-zegt-burgemeester-den-haag-laat-het-echt-afweten~aa68fe88/?utm_source=dlvr.it&amp;utm_medium=twitter&amp;referrer=https%3A%2F%2Ft.co%2FZJIjlUnugf%3Famp%3D1"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hyperlink" Target="https://decorrespondent.nl/6368/hoe-je-stemgedrag-kunt-aflezen-aan-bakfietsen-rolluiken-en-schotelantennes/1065577460992-fd9b40dd" TargetMode="External"/><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www.villamedia.nl/artikel/josse-de-voogd-de-media-worden-geplaagd-door-institutioneel-randstadisme"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eenvandaag.avrotros.nl/rubriek/middenland/" TargetMode="External"/><Relationship Id="rId5" Type="http://schemas.openxmlformats.org/officeDocument/2006/relationships/image" Target="../media/image15.jpeg"/><Relationship Id="rId4" Type="http://schemas.openxmlformats.org/officeDocument/2006/relationships/hyperlink" Target="https://www.volkskrant.nl/columns-opinie/opinie-kijk-bij-onderwijsongelijkheid-verder-dan-de-grote-stad~b4f1ed81/" TargetMode="External"/><Relationship Id="rId9" Type="http://schemas.openxmlformats.org/officeDocument/2006/relationships/hyperlink" Target="https://www.scienceguide.nl/2019/02/voer-debat-over-diversiteit-minder-slordig-en-zonder-stedelijke-bia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en:Creative_Commons" TargetMode="External"/><Relationship Id="rId3" Type="http://schemas.openxmlformats.org/officeDocument/2006/relationships/hyperlink" Target="https://commons.wikimedia.org/wiki/User:Mirrorme22" TargetMode="External"/><Relationship Id="rId7" Type="http://schemas.openxmlformats.org/officeDocument/2006/relationships/hyperlink" Target="https://commons.wikimedia.org/wiki/User:Sting"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commons.wikimedia.org/wiki/User:TUBS" TargetMode="External"/><Relationship Id="rId5" Type="http://schemas.openxmlformats.org/officeDocument/2006/relationships/hyperlink" Target="https://commons.wikimedia.org/wiki/User:Nilfanion" TargetMode="External"/><Relationship Id="rId10" Type="http://schemas.openxmlformats.org/officeDocument/2006/relationships/image" Target="../media/image22.png"/><Relationship Id="rId4" Type="http://schemas.openxmlformats.org/officeDocument/2006/relationships/hyperlink" Target="https://commons.wikimedia.org/wiki/User:Brythones" TargetMode="External"/><Relationship Id="rId9" Type="http://schemas.openxmlformats.org/officeDocument/2006/relationships/hyperlink" Target="https://creativecommons.org/licenses/by-sa/3.0/deed.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FD438078-F28A-40BA-AB1F-9C602AEAC14A}"/>
              </a:ext>
            </a:extLst>
          </p:cNvPr>
          <p:cNvSpPr>
            <a:spLocks noGrp="1"/>
          </p:cNvSpPr>
          <p:nvPr>
            <p:ph type="title"/>
          </p:nvPr>
        </p:nvSpPr>
        <p:spPr>
          <a:xfrm>
            <a:off x="457200" y="184150"/>
            <a:ext cx="8229600" cy="1143000"/>
          </a:xfrm>
        </p:spPr>
        <p:txBody>
          <a:bodyPr/>
          <a:lstStyle/>
          <a:p>
            <a:r>
              <a:rPr lang="nl-NL" altLang="nl-NL" sz="4000"/>
              <a:t>Stille massa tussen wal en schip?</a:t>
            </a:r>
          </a:p>
        </p:txBody>
      </p:sp>
      <p:pic>
        <p:nvPicPr>
          <p:cNvPr id="3075" name="Tijdelijke aanduiding voor inhoud 4">
            <a:extLst>
              <a:ext uri="{FF2B5EF4-FFF2-40B4-BE49-F238E27FC236}">
                <a16:creationId xmlns:a16="http://schemas.microsoft.com/office/drawing/2014/main" id="{FD740E28-6F9F-41E2-BA44-1897C17C54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9125" y="1417638"/>
            <a:ext cx="5365750" cy="4022725"/>
          </a:xfrm>
        </p:spPr>
      </p:pic>
      <p:sp>
        <p:nvSpPr>
          <p:cNvPr id="3076" name="Tekstvak 5">
            <a:extLst>
              <a:ext uri="{FF2B5EF4-FFF2-40B4-BE49-F238E27FC236}">
                <a16:creationId xmlns:a16="http://schemas.microsoft.com/office/drawing/2014/main" id="{13258B35-7AB3-4B45-A561-C794BC3F6872}"/>
              </a:ext>
            </a:extLst>
          </p:cNvPr>
          <p:cNvSpPr txBox="1">
            <a:spLocks noChangeArrowheads="1"/>
          </p:cNvSpPr>
          <p:nvPr/>
        </p:nvSpPr>
        <p:spPr bwMode="auto">
          <a:xfrm>
            <a:off x="6443663" y="5475288"/>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Woerden, Molenvliet</a:t>
            </a:r>
          </a:p>
        </p:txBody>
      </p:sp>
      <p:sp>
        <p:nvSpPr>
          <p:cNvPr id="7" name="Ondertitel 2">
            <a:extLst>
              <a:ext uri="{FF2B5EF4-FFF2-40B4-BE49-F238E27FC236}">
                <a16:creationId xmlns:a16="http://schemas.microsoft.com/office/drawing/2014/main" id="{13470BBB-0984-4922-B788-5D487CC7D884}"/>
              </a:ext>
            </a:extLst>
          </p:cNvPr>
          <p:cNvSpPr txBox="1">
            <a:spLocks/>
          </p:cNvSpPr>
          <p:nvPr/>
        </p:nvSpPr>
        <p:spPr bwMode="auto">
          <a:xfrm>
            <a:off x="-36513" y="5805488"/>
            <a:ext cx="9144001" cy="12223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r>
              <a:rPr lang="nl-NL" sz="2000" dirty="0">
                <a:solidFill>
                  <a:schemeClr val="bg1">
                    <a:lumMod val="50000"/>
                  </a:schemeClr>
                </a:solidFill>
              </a:rPr>
              <a:t>M50 ledenbijeenkomst 8 oktober 2021 Zeist</a:t>
            </a:r>
          </a:p>
          <a:p>
            <a:pPr marL="0" indent="0" algn="ctr" eaLnBrk="1" fontAlgn="auto" hangingPunct="1">
              <a:spcAft>
                <a:spcPts val="0"/>
              </a:spcAft>
              <a:buFont typeface="Arial" panose="020B0604020202020204" pitchFamily="34" charset="0"/>
              <a:buNone/>
              <a:defRPr/>
            </a:pPr>
            <a:r>
              <a:rPr lang="nl-NL" sz="2000" dirty="0">
                <a:solidFill>
                  <a:schemeClr val="bg1">
                    <a:lumMod val="50000"/>
                  </a:schemeClr>
                </a:solidFill>
              </a:rPr>
              <a:t>Josse de Voogd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inhoud 2">
            <a:extLst>
              <a:ext uri="{FF2B5EF4-FFF2-40B4-BE49-F238E27FC236}">
                <a16:creationId xmlns:a16="http://schemas.microsoft.com/office/drawing/2014/main" id="{856A23CE-2F0A-4D6F-B4B3-DFD828E8434E}"/>
              </a:ext>
            </a:extLst>
          </p:cNvPr>
          <p:cNvSpPr>
            <a:spLocks noGrp="1"/>
          </p:cNvSpPr>
          <p:nvPr>
            <p:ph idx="1"/>
          </p:nvPr>
        </p:nvSpPr>
        <p:spPr/>
        <p:txBody>
          <a:bodyPr/>
          <a:lstStyle/>
          <a:p>
            <a:endParaRPr lang="nl-NL" altLang="nl-NL"/>
          </a:p>
        </p:txBody>
      </p:sp>
      <p:pic>
        <p:nvPicPr>
          <p:cNvPr id="12291" name="Content Placeholder 5">
            <a:extLst>
              <a:ext uri="{FF2B5EF4-FFF2-40B4-BE49-F238E27FC236}">
                <a16:creationId xmlns:a16="http://schemas.microsoft.com/office/drawing/2014/main" id="{5E69F6D1-DA23-47ED-A943-A156B960B9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7788"/>
            <a:ext cx="35718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a:extLst>
              <a:ext uri="{FF2B5EF4-FFF2-40B4-BE49-F238E27FC236}">
                <a16:creationId xmlns:a16="http://schemas.microsoft.com/office/drawing/2014/main" id="{51730890-D293-407C-831C-6FEA34457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725988"/>
            <a:ext cx="3478213"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itel 1">
            <a:extLst>
              <a:ext uri="{FF2B5EF4-FFF2-40B4-BE49-F238E27FC236}">
                <a16:creationId xmlns:a16="http://schemas.microsoft.com/office/drawing/2014/main" id="{800AEA31-B292-4C75-8D8B-617835491C71}"/>
              </a:ext>
            </a:extLst>
          </p:cNvPr>
          <p:cNvSpPr>
            <a:spLocks noGrp="1"/>
          </p:cNvSpPr>
          <p:nvPr>
            <p:ph type="title"/>
          </p:nvPr>
        </p:nvSpPr>
        <p:spPr/>
        <p:txBody>
          <a:bodyPr/>
          <a:lstStyle/>
          <a:p>
            <a:endParaRPr lang="nl-NL" altLang="nl-NL"/>
          </a:p>
        </p:txBody>
      </p:sp>
      <p:sp>
        <p:nvSpPr>
          <p:cNvPr id="12294" name="AutoShape 8">
            <a:extLst>
              <a:ext uri="{FF2B5EF4-FFF2-40B4-BE49-F238E27FC236}">
                <a16:creationId xmlns:a16="http://schemas.microsoft.com/office/drawing/2014/main" id="{E69A87D7-9212-4479-A2E1-DCECDA54FC6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1800">
              <a:latin typeface="Arial" panose="020B0604020202020204" pitchFamily="34" charset="0"/>
            </a:endParaRPr>
          </a:p>
        </p:txBody>
      </p:sp>
      <p:pic>
        <p:nvPicPr>
          <p:cNvPr id="12295" name="Afbeelding 2">
            <a:extLst>
              <a:ext uri="{FF2B5EF4-FFF2-40B4-BE49-F238E27FC236}">
                <a16:creationId xmlns:a16="http://schemas.microsoft.com/office/drawing/2014/main" id="{493C8259-176F-4863-977F-1946FFE9A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788" y="227013"/>
            <a:ext cx="454342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Afbeelding 3">
            <a:extLst>
              <a:ext uri="{FF2B5EF4-FFF2-40B4-BE49-F238E27FC236}">
                <a16:creationId xmlns:a16="http://schemas.microsoft.com/office/drawing/2014/main" id="{07E3A8D0-DF35-495F-A6CA-9A51DD151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176588"/>
            <a:ext cx="481012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kstvak 1">
            <a:extLst>
              <a:ext uri="{FF2B5EF4-FFF2-40B4-BE49-F238E27FC236}">
                <a16:creationId xmlns:a16="http://schemas.microsoft.com/office/drawing/2014/main" id="{7F207AA6-6C96-444A-810A-C167788B2050}"/>
              </a:ext>
            </a:extLst>
          </p:cNvPr>
          <p:cNvSpPr txBox="1">
            <a:spLocks noChangeArrowheads="1"/>
          </p:cNvSpPr>
          <p:nvPr/>
        </p:nvSpPr>
        <p:spPr bwMode="auto">
          <a:xfrm>
            <a:off x="5508625" y="3860800"/>
            <a:ext cx="25193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3000">
                <a:latin typeface="Arial" panose="020B0604020202020204" pitchFamily="34" charset="0"/>
              </a:rPr>
              <a:t>Middenland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5353B2B7-5274-449D-8556-AB1507DA56B2}"/>
              </a:ext>
            </a:extLst>
          </p:cNvPr>
          <p:cNvSpPr>
            <a:spLocks noGrp="1"/>
          </p:cNvSpPr>
          <p:nvPr>
            <p:ph type="title"/>
          </p:nvPr>
        </p:nvSpPr>
        <p:spPr>
          <a:xfrm>
            <a:off x="457200" y="160338"/>
            <a:ext cx="8229600" cy="1143000"/>
          </a:xfrm>
        </p:spPr>
        <p:txBody>
          <a:bodyPr/>
          <a:lstStyle/>
          <a:p>
            <a:r>
              <a:rPr lang="nl-NL" altLang="nl-NL" sz="3500"/>
              <a:t>Gemiddeld Nederland</a:t>
            </a:r>
          </a:p>
        </p:txBody>
      </p:sp>
      <p:sp>
        <p:nvSpPr>
          <p:cNvPr id="13315" name="Tijdelijke aanduiding voor inhoud 2">
            <a:extLst>
              <a:ext uri="{FF2B5EF4-FFF2-40B4-BE49-F238E27FC236}">
                <a16:creationId xmlns:a16="http://schemas.microsoft.com/office/drawing/2014/main" id="{3F1B4F39-F23C-44EE-B9B0-CB1793667ACA}"/>
              </a:ext>
            </a:extLst>
          </p:cNvPr>
          <p:cNvSpPr>
            <a:spLocks noGrp="1"/>
          </p:cNvSpPr>
          <p:nvPr>
            <p:ph idx="1"/>
          </p:nvPr>
        </p:nvSpPr>
        <p:spPr/>
        <p:txBody>
          <a:bodyPr/>
          <a:lstStyle/>
          <a:p>
            <a:endParaRPr lang="nl-NL" altLang="nl-NL"/>
          </a:p>
        </p:txBody>
      </p:sp>
      <p:pic>
        <p:nvPicPr>
          <p:cNvPr id="13316" name="Tijdelijke aanduiding voor inhoud 4">
            <a:extLst>
              <a:ext uri="{FF2B5EF4-FFF2-40B4-BE49-F238E27FC236}">
                <a16:creationId xmlns:a16="http://schemas.microsoft.com/office/drawing/2014/main" id="{AB7BF0D9-7398-419D-A90D-06EDE4319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1268413"/>
            <a:ext cx="76835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D9034238-D7FB-469F-BEAB-1E89C86A0C83}"/>
              </a:ext>
            </a:extLst>
          </p:cNvPr>
          <p:cNvSpPr>
            <a:spLocks noGrp="1"/>
          </p:cNvSpPr>
          <p:nvPr>
            <p:ph type="title"/>
          </p:nvPr>
        </p:nvSpPr>
        <p:spPr>
          <a:xfrm>
            <a:off x="457200" y="274638"/>
            <a:ext cx="8229600" cy="633412"/>
          </a:xfrm>
        </p:spPr>
        <p:txBody>
          <a:bodyPr/>
          <a:lstStyle/>
          <a:p>
            <a:r>
              <a:rPr lang="nl-NL" altLang="nl-NL" sz="3500"/>
              <a:t>Typologieën</a:t>
            </a:r>
          </a:p>
        </p:txBody>
      </p:sp>
      <p:pic>
        <p:nvPicPr>
          <p:cNvPr id="14339" name="Afbeelding 9">
            <a:extLst>
              <a:ext uri="{FF2B5EF4-FFF2-40B4-BE49-F238E27FC236}">
                <a16:creationId xmlns:a16="http://schemas.microsoft.com/office/drawing/2014/main" id="{EFCA9758-89F2-44AA-916B-B17DC8BA0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216025"/>
            <a:ext cx="41846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kstvak 1">
            <a:extLst>
              <a:ext uri="{FF2B5EF4-FFF2-40B4-BE49-F238E27FC236}">
                <a16:creationId xmlns:a16="http://schemas.microsoft.com/office/drawing/2014/main" id="{6F18EE0D-A220-4BB1-AC46-AA134C652F0D}"/>
              </a:ext>
            </a:extLst>
          </p:cNvPr>
          <p:cNvSpPr txBox="1">
            <a:spLocks noChangeArrowheads="1"/>
          </p:cNvSpPr>
          <p:nvPr/>
        </p:nvSpPr>
        <p:spPr bwMode="auto">
          <a:xfrm>
            <a:off x="941388" y="5942013"/>
            <a:ext cx="187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000">
                <a:latin typeface="Arial" panose="020B0604020202020204" pitchFamily="34" charset="0"/>
              </a:rPr>
              <a:t>Model in ontwikkeling</a:t>
            </a:r>
          </a:p>
        </p:txBody>
      </p:sp>
      <p:sp>
        <p:nvSpPr>
          <p:cNvPr id="5" name="Tekstvak 4">
            <a:extLst>
              <a:ext uri="{FF2B5EF4-FFF2-40B4-BE49-F238E27FC236}">
                <a16:creationId xmlns:a16="http://schemas.microsoft.com/office/drawing/2014/main" id="{75B58E35-8DD2-44CE-88EF-B871339CA720}"/>
              </a:ext>
            </a:extLst>
          </p:cNvPr>
          <p:cNvSpPr txBox="1"/>
          <p:nvPr/>
        </p:nvSpPr>
        <p:spPr>
          <a:xfrm>
            <a:off x="5208588" y="1268413"/>
            <a:ext cx="3371850" cy="3140075"/>
          </a:xfrm>
          <a:prstGeom prst="rect">
            <a:avLst/>
          </a:prstGeom>
          <a:noFill/>
        </p:spPr>
        <p:txBody>
          <a:bodyPr>
            <a:spAutoFit/>
          </a:bodyPr>
          <a:lstStyle/>
          <a:p>
            <a:pPr>
              <a:defRPr/>
            </a:pPr>
            <a:r>
              <a:rPr lang="nl-NL" sz="1600" dirty="0">
                <a:solidFill>
                  <a:srgbClr val="202122"/>
                </a:solidFill>
              </a:rPr>
              <a:t>Platform31: </a:t>
            </a:r>
          </a:p>
          <a:p>
            <a:pPr marL="285750" indent="-285750">
              <a:buFontTx/>
              <a:buChar char="-"/>
              <a:defRPr/>
            </a:pPr>
            <a:r>
              <a:rPr lang="nl-NL" sz="1600" dirty="0">
                <a:solidFill>
                  <a:srgbClr val="202122"/>
                </a:solidFill>
              </a:rPr>
              <a:t>Aantrekkelijke woonstad: Zeist</a:t>
            </a:r>
          </a:p>
          <a:p>
            <a:pPr marL="285750" indent="-285750">
              <a:buFontTx/>
              <a:buChar char="-"/>
              <a:defRPr/>
            </a:pPr>
            <a:r>
              <a:rPr lang="nl-NL" sz="1600" dirty="0">
                <a:solidFill>
                  <a:srgbClr val="202122"/>
                </a:solidFill>
              </a:rPr>
              <a:t>Bloeiende streekstad: Nijkerk</a:t>
            </a:r>
          </a:p>
          <a:p>
            <a:pPr marL="285750" indent="-285750">
              <a:buFontTx/>
              <a:buChar char="-"/>
              <a:defRPr/>
            </a:pPr>
            <a:r>
              <a:rPr lang="nl-NL" sz="1600" dirty="0">
                <a:solidFill>
                  <a:srgbClr val="202122"/>
                </a:solidFill>
              </a:rPr>
              <a:t>Werkstad: Etten-Leur</a:t>
            </a:r>
          </a:p>
          <a:p>
            <a:pPr marL="285750" indent="-285750">
              <a:buFontTx/>
              <a:buChar char="-"/>
              <a:defRPr/>
            </a:pPr>
            <a:r>
              <a:rPr lang="nl-NL" sz="1600" dirty="0">
                <a:solidFill>
                  <a:srgbClr val="202122"/>
                </a:solidFill>
              </a:rPr>
              <a:t>Centrumstad met uitdagingen: Doetinchem</a:t>
            </a:r>
          </a:p>
          <a:p>
            <a:pPr marL="285750" indent="-285750">
              <a:buFontTx/>
              <a:buChar char="-"/>
              <a:defRPr/>
            </a:pPr>
            <a:r>
              <a:rPr lang="nl-NL" sz="1600" dirty="0">
                <a:solidFill>
                  <a:srgbClr val="202122"/>
                </a:solidFill>
              </a:rPr>
              <a:t>Voorstad: Nieuwegein</a:t>
            </a:r>
          </a:p>
          <a:p>
            <a:pPr marL="285750" indent="-285750">
              <a:buFontTx/>
              <a:buChar char="-"/>
              <a:defRPr/>
            </a:pPr>
            <a:r>
              <a:rPr lang="nl-NL" sz="1600" dirty="0">
                <a:solidFill>
                  <a:srgbClr val="202122"/>
                </a:solidFill>
              </a:rPr>
              <a:t>Stad in transitie: Kerkrade</a:t>
            </a:r>
          </a:p>
          <a:p>
            <a:pPr marL="285750" indent="-285750">
              <a:buFontTx/>
              <a:buChar char="-"/>
              <a:defRPr/>
            </a:pPr>
            <a:r>
              <a:rPr lang="nl-NL" sz="1600" dirty="0">
                <a:solidFill>
                  <a:srgbClr val="202122"/>
                </a:solidFill>
              </a:rPr>
              <a:t>Landelijke stad: Coevorden</a:t>
            </a:r>
          </a:p>
          <a:p>
            <a:pPr>
              <a:defRPr/>
            </a:pPr>
            <a:endParaRPr lang="nl-NL" sz="600" b="1" dirty="0"/>
          </a:p>
          <a:p>
            <a:pPr>
              <a:defRPr/>
            </a:pPr>
            <a:r>
              <a:rPr lang="nl-NL" sz="700" dirty="0"/>
              <a:t>‘</a:t>
            </a:r>
            <a:r>
              <a:rPr lang="nl-NL" sz="800" dirty="0"/>
              <a:t>Op zoek naar een gedeeld handelingsperspectief voor middelgrote gemeenten’</a:t>
            </a:r>
          </a:p>
          <a:p>
            <a:pPr>
              <a:defRPr/>
            </a:pPr>
            <a:r>
              <a:rPr lang="nl-NL" sz="800" dirty="0">
                <a:solidFill>
                  <a:srgbClr val="1C1C1B"/>
                </a:solidFill>
              </a:rPr>
              <a:t>Marloes </a:t>
            </a:r>
            <a:r>
              <a:rPr lang="nl-NL" sz="800" dirty="0" err="1">
                <a:solidFill>
                  <a:srgbClr val="1C1C1B"/>
                </a:solidFill>
              </a:rPr>
              <a:t>Hoogerbrugge</a:t>
            </a:r>
            <a:r>
              <a:rPr lang="nl-NL" sz="800" dirty="0">
                <a:solidFill>
                  <a:srgbClr val="1C1C1B"/>
                </a:solidFill>
              </a:rPr>
              <a:t>, Daphne Bouman en Koos van Dijken, 10/12/20</a:t>
            </a:r>
          </a:p>
          <a:p>
            <a:pPr>
              <a:defRPr/>
            </a:pPr>
            <a:r>
              <a:rPr lang="nl-NL" sz="800" dirty="0">
                <a:solidFill>
                  <a:srgbClr val="202122"/>
                </a:solidFill>
                <a:hlinkClick r:id="rId3"/>
              </a:rPr>
              <a:t>https://www.platform31.nl/publicaties/op-zoek-naar-een-gedeeld-handelingsperspectief-voor-middelgrote-gemeenten</a:t>
            </a:r>
            <a:r>
              <a:rPr lang="nl-NL" sz="800" dirty="0">
                <a:solidFill>
                  <a:srgbClr val="202122"/>
                </a:solidFill>
              </a:rPr>
              <a:t> </a:t>
            </a:r>
            <a:endParaRPr lang="nl-NL" sz="800" dirty="0"/>
          </a:p>
        </p:txBody>
      </p:sp>
      <p:sp>
        <p:nvSpPr>
          <p:cNvPr id="14342" name="Tekstvak 1">
            <a:extLst>
              <a:ext uri="{FF2B5EF4-FFF2-40B4-BE49-F238E27FC236}">
                <a16:creationId xmlns:a16="http://schemas.microsoft.com/office/drawing/2014/main" id="{8E552D7A-57B6-468D-B8E5-66A45C7065F5}"/>
              </a:ext>
            </a:extLst>
          </p:cNvPr>
          <p:cNvSpPr txBox="1">
            <a:spLocks noChangeArrowheads="1"/>
          </p:cNvSpPr>
          <p:nvPr/>
        </p:nvSpPr>
        <p:spPr bwMode="auto">
          <a:xfrm>
            <a:off x="5208588" y="4818063"/>
            <a:ext cx="35369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800">
                <a:latin typeface="Arial" panose="020B0604020202020204" pitchFamily="34" charset="0"/>
              </a:rPr>
              <a:t>Zie verder o.a.:</a:t>
            </a:r>
          </a:p>
          <a:p>
            <a:pPr>
              <a:spcBef>
                <a:spcPct val="0"/>
              </a:spcBef>
              <a:buFontTx/>
              <a:buNone/>
            </a:pPr>
            <a:r>
              <a:rPr lang="nl-NL" altLang="nl-NL" sz="800">
                <a:latin typeface="Arial" panose="020B0604020202020204" pitchFamily="34" charset="0"/>
              </a:rPr>
              <a:t>Midsize Brabant: BrabantKennis &amp; Ruimtevolk </a:t>
            </a:r>
            <a:endParaRPr lang="nl-NL" altLang="nl-NL" sz="800">
              <a:latin typeface="Arial" panose="020B0604020202020204" pitchFamily="34" charset="0"/>
              <a:hlinkClick r:id="rId4"/>
            </a:endParaRPr>
          </a:p>
          <a:p>
            <a:pPr>
              <a:spcBef>
                <a:spcPct val="0"/>
              </a:spcBef>
              <a:buFontTx/>
              <a:buNone/>
            </a:pPr>
            <a:r>
              <a:rPr lang="nl-NL" altLang="nl-NL" sz="800">
                <a:latin typeface="Arial" panose="020B0604020202020204" pitchFamily="34" charset="0"/>
                <a:hlinkClick r:id="rId4"/>
              </a:rPr>
              <a:t>https://www.brabantkennis.nl/trend/midsize-brabant</a:t>
            </a:r>
            <a:r>
              <a:rPr lang="nl-NL" altLang="nl-NL" sz="800">
                <a:latin typeface="Arial" panose="020B0604020202020204" pitchFamily="34" charset="0"/>
              </a:rPr>
              <a:t> </a:t>
            </a:r>
          </a:p>
          <a:p>
            <a:pPr>
              <a:spcBef>
                <a:spcPct val="0"/>
              </a:spcBef>
              <a:buFontTx/>
              <a:buNone/>
            </a:pPr>
            <a:r>
              <a:rPr lang="nl-NL" altLang="nl-NL" sz="800">
                <a:latin typeface="Arial" panose="020B0604020202020204" pitchFamily="34" charset="0"/>
              </a:rPr>
              <a:t>Midsize NL: Ruimtevolk, Platform 31, MBZK, Platform Middelgrote Gemeenten, G32</a:t>
            </a:r>
          </a:p>
          <a:p>
            <a:pPr>
              <a:spcBef>
                <a:spcPct val="0"/>
              </a:spcBef>
              <a:buFontTx/>
              <a:buNone/>
            </a:pPr>
            <a:r>
              <a:rPr lang="nl-NL" altLang="nl-NL" sz="800">
                <a:latin typeface="Arial" panose="020B0604020202020204" pitchFamily="34" charset="0"/>
                <a:hlinkClick r:id="rId5"/>
              </a:rPr>
              <a:t>https://issuu.com/ruimtevolk/docs/midsize-nl_web_def</a:t>
            </a:r>
            <a:r>
              <a:rPr lang="nl-NL" altLang="nl-NL" sz="800">
                <a:latin typeface="Arial" panose="020B0604020202020204" pitchFamily="34" charset="0"/>
              </a:rPr>
              <a:t> </a:t>
            </a:r>
          </a:p>
          <a:p>
            <a:pPr>
              <a:spcBef>
                <a:spcPct val="0"/>
              </a:spcBef>
              <a:buFontTx/>
              <a:buNone/>
            </a:pPr>
            <a:endParaRPr lang="nl-NL" altLang="nl-NL" sz="800">
              <a:latin typeface="Arial" panose="020B0604020202020204" pitchFamily="34" charset="0"/>
            </a:endParaRPr>
          </a:p>
          <a:p>
            <a:pPr>
              <a:spcBef>
                <a:spcPct val="0"/>
              </a:spcBef>
              <a:buFontTx/>
              <a:buNone/>
            </a:pPr>
            <a:endParaRPr lang="nl-NL" altLang="nl-NL" sz="18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2944AD0D-F2E8-476D-8D0A-28DA5143B4BA}"/>
              </a:ext>
            </a:extLst>
          </p:cNvPr>
          <p:cNvSpPr>
            <a:spLocks noGrp="1"/>
          </p:cNvSpPr>
          <p:nvPr>
            <p:ph type="title"/>
          </p:nvPr>
        </p:nvSpPr>
        <p:spPr/>
        <p:txBody>
          <a:bodyPr/>
          <a:lstStyle/>
          <a:p>
            <a:endParaRPr lang="nl-NL" altLang="nl-NL"/>
          </a:p>
        </p:txBody>
      </p:sp>
      <p:pic>
        <p:nvPicPr>
          <p:cNvPr id="15363" name="Tijdelijke aanduiding voor inhoud 4">
            <a:extLst>
              <a:ext uri="{FF2B5EF4-FFF2-40B4-BE49-F238E27FC236}">
                <a16:creationId xmlns:a16="http://schemas.microsoft.com/office/drawing/2014/main" id="{244CFE14-7705-43BC-888B-FCE64D0038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74638"/>
            <a:ext cx="3922712" cy="2941637"/>
          </a:xfrm>
        </p:spPr>
      </p:pic>
      <p:pic>
        <p:nvPicPr>
          <p:cNvPr id="15364" name="Picture 2" descr="Afbeelding">
            <a:extLst>
              <a:ext uri="{FF2B5EF4-FFF2-40B4-BE49-F238E27FC236}">
                <a16:creationId xmlns:a16="http://schemas.microsoft.com/office/drawing/2014/main" id="{F62E0353-79A9-4879-B0D1-C4894587E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274638"/>
            <a:ext cx="441007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descr="Afbeelding">
            <a:extLst>
              <a:ext uri="{FF2B5EF4-FFF2-40B4-BE49-F238E27FC236}">
                <a16:creationId xmlns:a16="http://schemas.microsoft.com/office/drawing/2014/main" id="{8F407827-3D91-43AE-9888-8FDED769C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3641725"/>
            <a:ext cx="3940175"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kstvak 5">
            <a:extLst>
              <a:ext uri="{FF2B5EF4-FFF2-40B4-BE49-F238E27FC236}">
                <a16:creationId xmlns:a16="http://schemas.microsoft.com/office/drawing/2014/main" id="{0608A702-30C6-42E4-8E6C-751D914B53EA}"/>
              </a:ext>
            </a:extLst>
          </p:cNvPr>
          <p:cNvSpPr txBox="1">
            <a:spLocks noChangeArrowheads="1"/>
          </p:cNvSpPr>
          <p:nvPr/>
        </p:nvSpPr>
        <p:spPr bwMode="auto">
          <a:xfrm>
            <a:off x="5572125" y="4252913"/>
            <a:ext cx="237648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800">
                <a:solidFill>
                  <a:srgbClr val="202122"/>
                </a:solidFill>
                <a:latin typeface="Arial" panose="020B0604020202020204" pitchFamily="34" charset="0"/>
              </a:rPr>
              <a:t>Vlissingen 33.000</a:t>
            </a:r>
          </a:p>
          <a:p>
            <a:pPr>
              <a:spcBef>
                <a:spcPct val="0"/>
              </a:spcBef>
              <a:buFontTx/>
              <a:buNone/>
            </a:pPr>
            <a:r>
              <a:rPr lang="nl-NL" altLang="nl-NL" sz="1800">
                <a:solidFill>
                  <a:srgbClr val="202122"/>
                </a:solidFill>
                <a:latin typeface="Arial" panose="020B0604020202020204" pitchFamily="34" charset="0"/>
              </a:rPr>
              <a:t>Wijchen 36.625</a:t>
            </a:r>
          </a:p>
          <a:p>
            <a:pPr>
              <a:spcBef>
                <a:spcPct val="0"/>
              </a:spcBef>
              <a:buFontTx/>
              <a:buNone/>
            </a:pPr>
            <a:r>
              <a:rPr lang="nl-NL" altLang="nl-NL" sz="1800">
                <a:solidFill>
                  <a:srgbClr val="202122"/>
                </a:solidFill>
                <a:latin typeface="Arial" panose="020B0604020202020204" pitchFamily="34" charset="0"/>
              </a:rPr>
              <a:t>Zutphen: 39.705</a:t>
            </a:r>
          </a:p>
          <a:p>
            <a:pPr>
              <a:spcBef>
                <a:spcPct val="0"/>
              </a:spcBef>
              <a:buFontTx/>
              <a:buNone/>
            </a:pPr>
            <a:r>
              <a:rPr lang="nl-NL" altLang="nl-NL" sz="1800">
                <a:solidFill>
                  <a:srgbClr val="202122"/>
                </a:solidFill>
                <a:latin typeface="Arial" panose="020B0604020202020204" pitchFamily="34" charset="0"/>
              </a:rPr>
              <a:t>Barendrecht: 48.771</a:t>
            </a:r>
          </a:p>
          <a:p>
            <a:pPr>
              <a:spcBef>
                <a:spcPct val="0"/>
              </a:spcBef>
              <a:buFontTx/>
              <a:buNone/>
            </a:pPr>
            <a:r>
              <a:rPr lang="nl-NL" altLang="nl-NL" sz="600">
                <a:solidFill>
                  <a:srgbClr val="202122"/>
                </a:solidFill>
                <a:latin typeface="Arial" panose="020B0604020202020204" pitchFamily="34" charset="0"/>
              </a:rPr>
              <a:t>Wikipedia </a:t>
            </a:r>
            <a:r>
              <a:rPr lang="nl-NL" altLang="nl-NL" sz="600">
                <a:solidFill>
                  <a:srgbClr val="202122"/>
                </a:solidFill>
                <a:latin typeface="Arial" panose="020B0604020202020204" pitchFamily="34" charset="0"/>
                <a:hlinkClick r:id="rId5"/>
              </a:rPr>
              <a:t>https://nl.wikipedia.org/wiki/Barendrecht</a:t>
            </a:r>
            <a:r>
              <a:rPr lang="nl-NL" altLang="nl-NL" sz="600">
                <a:solidFill>
                  <a:srgbClr val="202122"/>
                </a:solidFill>
                <a:latin typeface="Arial" panose="020B0604020202020204" pitchFamily="34" charset="0"/>
              </a:rPr>
              <a:t> </a:t>
            </a:r>
            <a:endParaRPr lang="nl-NL" altLang="nl-NL" sz="600">
              <a:latin typeface="Arial" panose="020B0604020202020204" pitchFamily="34" charset="0"/>
            </a:endParaRPr>
          </a:p>
        </p:txBody>
      </p:sp>
      <p:sp>
        <p:nvSpPr>
          <p:cNvPr id="15367" name="Tekstvak 5">
            <a:extLst>
              <a:ext uri="{FF2B5EF4-FFF2-40B4-BE49-F238E27FC236}">
                <a16:creationId xmlns:a16="http://schemas.microsoft.com/office/drawing/2014/main" id="{18670841-DBFB-4753-9E65-0DEF36ADDA56}"/>
              </a:ext>
            </a:extLst>
          </p:cNvPr>
          <p:cNvSpPr txBox="1">
            <a:spLocks noChangeArrowheads="1"/>
          </p:cNvSpPr>
          <p:nvPr/>
        </p:nvSpPr>
        <p:spPr bwMode="auto">
          <a:xfrm>
            <a:off x="3275013" y="3214688"/>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Den Helder</a:t>
            </a:r>
          </a:p>
        </p:txBody>
      </p:sp>
      <p:sp>
        <p:nvSpPr>
          <p:cNvPr id="15368" name="Tekstvak 5">
            <a:extLst>
              <a:ext uri="{FF2B5EF4-FFF2-40B4-BE49-F238E27FC236}">
                <a16:creationId xmlns:a16="http://schemas.microsoft.com/office/drawing/2014/main" id="{4F373886-AFB5-4735-A514-D5741F95F791}"/>
              </a:ext>
            </a:extLst>
          </p:cNvPr>
          <p:cNvSpPr txBox="1">
            <a:spLocks noChangeArrowheads="1"/>
          </p:cNvSpPr>
          <p:nvPr/>
        </p:nvSpPr>
        <p:spPr bwMode="auto">
          <a:xfrm>
            <a:off x="8315325" y="3214688"/>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Roermond</a:t>
            </a:r>
          </a:p>
        </p:txBody>
      </p:sp>
      <p:sp>
        <p:nvSpPr>
          <p:cNvPr id="15369" name="Tekstvak 5">
            <a:extLst>
              <a:ext uri="{FF2B5EF4-FFF2-40B4-BE49-F238E27FC236}">
                <a16:creationId xmlns:a16="http://schemas.microsoft.com/office/drawing/2014/main" id="{FE9CFECF-D0E4-4259-BA1C-E738B9A4B158}"/>
              </a:ext>
            </a:extLst>
          </p:cNvPr>
          <p:cNvSpPr txBox="1">
            <a:spLocks noChangeArrowheads="1"/>
          </p:cNvSpPr>
          <p:nvPr/>
        </p:nvSpPr>
        <p:spPr bwMode="auto">
          <a:xfrm>
            <a:off x="3468688" y="6583363"/>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Veenendaal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A5E57A15-3748-4B86-9F76-A17C147F184C}"/>
              </a:ext>
            </a:extLst>
          </p:cNvPr>
          <p:cNvSpPr>
            <a:spLocks noGrp="1"/>
          </p:cNvSpPr>
          <p:nvPr>
            <p:ph type="title"/>
          </p:nvPr>
        </p:nvSpPr>
        <p:spPr/>
        <p:txBody>
          <a:bodyPr/>
          <a:lstStyle/>
          <a:p>
            <a:r>
              <a:rPr lang="nl-NL" altLang="nl-NL" sz="3500"/>
              <a:t>Achter de geluidswal</a:t>
            </a:r>
          </a:p>
        </p:txBody>
      </p:sp>
      <p:pic>
        <p:nvPicPr>
          <p:cNvPr id="16387" name="Tijdelijke aanduiding voor inhoud 4">
            <a:extLst>
              <a:ext uri="{FF2B5EF4-FFF2-40B4-BE49-F238E27FC236}">
                <a16:creationId xmlns:a16="http://schemas.microsoft.com/office/drawing/2014/main" id="{6460F3AA-29CA-451F-8B2F-F9ADF60880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614488"/>
            <a:ext cx="4579938" cy="3052762"/>
          </a:xfrm>
        </p:spPr>
      </p:pic>
      <p:pic>
        <p:nvPicPr>
          <p:cNvPr id="16388" name="Afbeelding 6">
            <a:extLst>
              <a:ext uri="{FF2B5EF4-FFF2-40B4-BE49-F238E27FC236}">
                <a16:creationId xmlns:a16="http://schemas.microsoft.com/office/drawing/2014/main" id="{C563B00B-7321-4539-ACDD-8CBA7DDAF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25" y="3716338"/>
            <a:ext cx="450056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4230A589-2873-4D17-BFE6-C3DCB890ED5A}"/>
              </a:ext>
            </a:extLst>
          </p:cNvPr>
          <p:cNvSpPr>
            <a:spLocks noGrp="1"/>
          </p:cNvSpPr>
          <p:nvPr>
            <p:ph type="title"/>
          </p:nvPr>
        </p:nvSpPr>
        <p:spPr/>
        <p:txBody>
          <a:bodyPr/>
          <a:lstStyle/>
          <a:p>
            <a:endParaRPr lang="nl-NL" altLang="nl-NL"/>
          </a:p>
        </p:txBody>
      </p:sp>
      <p:pic>
        <p:nvPicPr>
          <p:cNvPr id="17411" name="Picture 2" descr="Afbeelding">
            <a:extLst>
              <a:ext uri="{FF2B5EF4-FFF2-40B4-BE49-F238E27FC236}">
                <a16:creationId xmlns:a16="http://schemas.microsoft.com/office/drawing/2014/main" id="{212081A7-E18B-4A7C-9436-3C7D4EFC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268288"/>
            <a:ext cx="4052888"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Afbeelding">
            <a:extLst>
              <a:ext uri="{FF2B5EF4-FFF2-40B4-BE49-F238E27FC236}">
                <a16:creationId xmlns:a16="http://schemas.microsoft.com/office/drawing/2014/main" id="{B2E4FC32-6077-46A0-83BF-416844A8E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 r="1738" b="-2"/>
          <a:stretch>
            <a:fillRect/>
          </a:stretch>
        </p:blipFill>
        <p:spPr bwMode="auto">
          <a:xfrm>
            <a:off x="4484688" y="3619500"/>
            <a:ext cx="445928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Afbeelding">
            <a:extLst>
              <a:ext uri="{FF2B5EF4-FFF2-40B4-BE49-F238E27FC236}">
                <a16:creationId xmlns:a16="http://schemas.microsoft.com/office/drawing/2014/main" id="{484CEC4A-0287-4651-8398-BA0C028ED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2177" b="366"/>
          <a:stretch>
            <a:fillRect/>
          </a:stretch>
        </p:blipFill>
        <p:spPr bwMode="auto">
          <a:xfrm>
            <a:off x="4479925" y="268288"/>
            <a:ext cx="44640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Afbeelding">
            <a:extLst>
              <a:ext uri="{FF2B5EF4-FFF2-40B4-BE49-F238E27FC236}">
                <a16:creationId xmlns:a16="http://schemas.microsoft.com/office/drawing/2014/main" id="{4AAF44AA-FC5F-486F-BDE0-E3117FCA9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3622675"/>
            <a:ext cx="405447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kstvak 5">
            <a:extLst>
              <a:ext uri="{FF2B5EF4-FFF2-40B4-BE49-F238E27FC236}">
                <a16:creationId xmlns:a16="http://schemas.microsoft.com/office/drawing/2014/main" id="{D5480251-2406-4E60-BE08-9015BA0EEA9F}"/>
              </a:ext>
            </a:extLst>
          </p:cNvPr>
          <p:cNvSpPr txBox="1">
            <a:spLocks noChangeArrowheads="1"/>
          </p:cNvSpPr>
          <p:nvPr/>
        </p:nvSpPr>
        <p:spPr bwMode="auto">
          <a:xfrm>
            <a:off x="3605213" y="3314700"/>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Vianen</a:t>
            </a:r>
          </a:p>
        </p:txBody>
      </p:sp>
      <p:sp>
        <p:nvSpPr>
          <p:cNvPr id="17416" name="Tekstvak 5">
            <a:extLst>
              <a:ext uri="{FF2B5EF4-FFF2-40B4-BE49-F238E27FC236}">
                <a16:creationId xmlns:a16="http://schemas.microsoft.com/office/drawing/2014/main" id="{E643C5D5-044A-4565-86F1-FBC8C64A8D4D}"/>
              </a:ext>
            </a:extLst>
          </p:cNvPr>
          <p:cNvSpPr txBox="1">
            <a:spLocks noChangeArrowheads="1"/>
          </p:cNvSpPr>
          <p:nvPr/>
        </p:nvSpPr>
        <p:spPr bwMode="auto">
          <a:xfrm>
            <a:off x="8196263" y="3303588"/>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Oosterhout</a:t>
            </a:r>
          </a:p>
        </p:txBody>
      </p:sp>
      <p:sp>
        <p:nvSpPr>
          <p:cNvPr id="17417" name="Tekstvak 5">
            <a:extLst>
              <a:ext uri="{FF2B5EF4-FFF2-40B4-BE49-F238E27FC236}">
                <a16:creationId xmlns:a16="http://schemas.microsoft.com/office/drawing/2014/main" id="{E09876D7-5416-462E-9541-FB90A23FFA34}"/>
              </a:ext>
            </a:extLst>
          </p:cNvPr>
          <p:cNvSpPr>
            <a:spLocks noGrp="1"/>
          </p:cNvSpPr>
          <p:nvPr>
            <p:ph idx="1"/>
          </p:nvPr>
        </p:nvSpPr>
        <p:spPr>
          <a:xfrm>
            <a:off x="3419475" y="6648450"/>
            <a:ext cx="1482725" cy="184150"/>
          </a:xfrm>
        </p:spPr>
        <p:txBody>
          <a:bodyPr>
            <a:spAutoFit/>
          </a:bodyPr>
          <a:lstStyle/>
          <a:p>
            <a:r>
              <a:rPr lang="nl-NL" altLang="nl-NL" sz="600">
                <a:latin typeface="Arial" panose="020B0604020202020204" pitchFamily="34" charset="0"/>
                <a:cs typeface="Arial" panose="020B0604020202020204" pitchFamily="34" charset="0"/>
              </a:rPr>
              <a:t>Veldhoven</a:t>
            </a:r>
          </a:p>
        </p:txBody>
      </p:sp>
      <p:sp>
        <p:nvSpPr>
          <p:cNvPr id="17418" name="Tekstvak 5">
            <a:extLst>
              <a:ext uri="{FF2B5EF4-FFF2-40B4-BE49-F238E27FC236}">
                <a16:creationId xmlns:a16="http://schemas.microsoft.com/office/drawing/2014/main" id="{E3084203-E400-40BC-AC89-0A388A446DB4}"/>
              </a:ext>
            </a:extLst>
          </p:cNvPr>
          <p:cNvSpPr txBox="1">
            <a:spLocks noChangeArrowheads="1"/>
          </p:cNvSpPr>
          <p:nvPr/>
        </p:nvSpPr>
        <p:spPr bwMode="auto">
          <a:xfrm>
            <a:off x="8107363" y="6607175"/>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Drachten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E64F4F57-26C9-4C5D-85F4-A4414DF5AF3B}"/>
              </a:ext>
            </a:extLst>
          </p:cNvPr>
          <p:cNvSpPr txBox="1">
            <a:spLocks/>
          </p:cNvSpPr>
          <p:nvPr/>
        </p:nvSpPr>
        <p:spPr bwMode="auto">
          <a:xfrm>
            <a:off x="-1981200" y="5857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nl-NL" altLang="nl-NL" sz="3500"/>
              <a:t>Stedelijke blik</a:t>
            </a:r>
          </a:p>
        </p:txBody>
      </p:sp>
      <p:pic>
        <p:nvPicPr>
          <p:cNvPr id="18435" name="Afbeelding 2">
            <a:extLst>
              <a:ext uri="{FF2B5EF4-FFF2-40B4-BE49-F238E27FC236}">
                <a16:creationId xmlns:a16="http://schemas.microsoft.com/office/drawing/2014/main" id="{F21BACBF-459D-4CFA-9BC0-C970BC6EA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3176588"/>
            <a:ext cx="41290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Afbeelding 4">
            <a:extLst>
              <a:ext uri="{FF2B5EF4-FFF2-40B4-BE49-F238E27FC236}">
                <a16:creationId xmlns:a16="http://schemas.microsoft.com/office/drawing/2014/main" id="{F804DD15-D02C-4495-A48B-3A8203BFA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357563"/>
            <a:ext cx="364648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kstvak 5">
            <a:extLst>
              <a:ext uri="{FF2B5EF4-FFF2-40B4-BE49-F238E27FC236}">
                <a16:creationId xmlns:a16="http://schemas.microsoft.com/office/drawing/2014/main" id="{6E446D1C-6C3A-487C-BB66-4CF242D3EAA5}"/>
              </a:ext>
            </a:extLst>
          </p:cNvPr>
          <p:cNvSpPr txBox="1">
            <a:spLocks noChangeArrowheads="1"/>
          </p:cNvSpPr>
          <p:nvPr/>
        </p:nvSpPr>
        <p:spPr bwMode="auto">
          <a:xfrm>
            <a:off x="6875463" y="6145213"/>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Mérida (Sp)</a:t>
            </a:r>
          </a:p>
        </p:txBody>
      </p:sp>
      <p:sp>
        <p:nvSpPr>
          <p:cNvPr id="18438" name="Tekstvak 5">
            <a:extLst>
              <a:ext uri="{FF2B5EF4-FFF2-40B4-BE49-F238E27FC236}">
                <a16:creationId xmlns:a16="http://schemas.microsoft.com/office/drawing/2014/main" id="{3FCC29CD-3929-4FE1-B48F-6C96FEE427F1}"/>
              </a:ext>
            </a:extLst>
          </p:cNvPr>
          <p:cNvSpPr txBox="1">
            <a:spLocks noChangeArrowheads="1"/>
          </p:cNvSpPr>
          <p:nvPr/>
        </p:nvSpPr>
        <p:spPr bwMode="auto">
          <a:xfrm>
            <a:off x="3132138" y="6361113"/>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Buenos Aires (Arg)</a:t>
            </a:r>
          </a:p>
        </p:txBody>
      </p:sp>
      <p:pic>
        <p:nvPicPr>
          <p:cNvPr id="18439" name="Tijdelijke aanduiding voor inhoud 4">
            <a:extLst>
              <a:ext uri="{FF2B5EF4-FFF2-40B4-BE49-F238E27FC236}">
                <a16:creationId xmlns:a16="http://schemas.microsoft.com/office/drawing/2014/main" id="{0352FE96-A988-431B-9556-92C073EC98BD}"/>
              </a:ext>
            </a:extLst>
          </p:cNvPr>
          <p:cNvPicPr>
            <a:picLocks noChangeAspect="1"/>
          </p:cNvPicPr>
          <p:nvPr/>
        </p:nvPicPr>
        <p:blipFill>
          <a:blip r:embed="rId4">
            <a:extLst>
              <a:ext uri="{28A0092B-C50C-407E-A947-70E740481C1C}">
                <a14:useLocalDpi xmlns:a14="http://schemas.microsoft.com/office/drawing/2010/main" val="0"/>
              </a:ext>
            </a:extLst>
          </a:blip>
          <a:srcRect r="1674" b="19186"/>
          <a:stretch>
            <a:fillRect/>
          </a:stretch>
        </p:blipFill>
        <p:spPr bwMode="auto">
          <a:xfrm>
            <a:off x="4543425" y="766763"/>
            <a:ext cx="4322763"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kstvak 5">
            <a:extLst>
              <a:ext uri="{FF2B5EF4-FFF2-40B4-BE49-F238E27FC236}">
                <a16:creationId xmlns:a16="http://schemas.microsoft.com/office/drawing/2014/main" id="{87B174CE-A230-4398-9339-6FE1F5AE798F}"/>
              </a:ext>
            </a:extLst>
          </p:cNvPr>
          <p:cNvSpPr txBox="1">
            <a:spLocks noChangeArrowheads="1"/>
          </p:cNvSpPr>
          <p:nvPr/>
        </p:nvSpPr>
        <p:spPr bwMode="auto">
          <a:xfrm>
            <a:off x="7667625" y="2822575"/>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Etten-Leur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A0E90AB2-E3A5-42D3-803F-DF5380AA8485}"/>
              </a:ext>
            </a:extLst>
          </p:cNvPr>
          <p:cNvSpPr>
            <a:spLocks noGrp="1"/>
          </p:cNvSpPr>
          <p:nvPr>
            <p:ph type="title"/>
          </p:nvPr>
        </p:nvSpPr>
        <p:spPr>
          <a:xfrm>
            <a:off x="-396875" y="95250"/>
            <a:ext cx="8229600" cy="1143000"/>
          </a:xfrm>
        </p:spPr>
        <p:txBody>
          <a:bodyPr/>
          <a:lstStyle/>
          <a:p>
            <a:r>
              <a:rPr lang="nl-NL" altLang="nl-NL" sz="3500"/>
              <a:t>Diversiteit</a:t>
            </a:r>
          </a:p>
        </p:txBody>
      </p:sp>
      <p:sp>
        <p:nvSpPr>
          <p:cNvPr id="19459" name="Tijdelijke aanduiding voor inhoud 2">
            <a:extLst>
              <a:ext uri="{FF2B5EF4-FFF2-40B4-BE49-F238E27FC236}">
                <a16:creationId xmlns:a16="http://schemas.microsoft.com/office/drawing/2014/main" id="{081A5AD0-39B3-4269-A691-CAE609BFA4D5}"/>
              </a:ext>
            </a:extLst>
          </p:cNvPr>
          <p:cNvSpPr>
            <a:spLocks noGrp="1"/>
          </p:cNvSpPr>
          <p:nvPr>
            <p:ph idx="1"/>
          </p:nvPr>
        </p:nvSpPr>
        <p:spPr/>
        <p:txBody>
          <a:bodyPr/>
          <a:lstStyle/>
          <a:p>
            <a:endParaRPr lang="nl-NL" altLang="nl-NL"/>
          </a:p>
        </p:txBody>
      </p:sp>
      <p:pic>
        <p:nvPicPr>
          <p:cNvPr id="19460" name="Afbeelding 4">
            <a:extLst>
              <a:ext uri="{FF2B5EF4-FFF2-40B4-BE49-F238E27FC236}">
                <a16:creationId xmlns:a16="http://schemas.microsoft.com/office/drawing/2014/main" id="{04A2EB9E-766B-43F4-903E-16CB0C4BB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13" t="30400" r="41338" b="26201"/>
          <a:stretch>
            <a:fillRect/>
          </a:stretch>
        </p:blipFill>
        <p:spPr bwMode="auto">
          <a:xfrm>
            <a:off x="669925" y="1349375"/>
            <a:ext cx="3168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kstvak 5">
            <a:extLst>
              <a:ext uri="{FF2B5EF4-FFF2-40B4-BE49-F238E27FC236}">
                <a16:creationId xmlns:a16="http://schemas.microsoft.com/office/drawing/2014/main" id="{7A4A6699-BCD0-47FB-A139-9A4760B25FDB}"/>
              </a:ext>
            </a:extLst>
          </p:cNvPr>
          <p:cNvSpPr txBox="1">
            <a:spLocks noChangeArrowheads="1"/>
          </p:cNvSpPr>
          <p:nvPr/>
        </p:nvSpPr>
        <p:spPr bwMode="auto">
          <a:xfrm>
            <a:off x="377825" y="3722688"/>
            <a:ext cx="4321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800">
                <a:latin typeface="Arial" panose="020B0604020202020204" pitchFamily="34" charset="0"/>
              </a:rPr>
              <a:t>AD Regio 11/03/2021 </a:t>
            </a:r>
            <a:r>
              <a:rPr lang="nl-NL" altLang="nl-NL" sz="800">
                <a:latin typeface="Arial" panose="020B0604020202020204" pitchFamily="34" charset="0"/>
                <a:hlinkClick r:id="rId3"/>
              </a:rPr>
              <a:t>https://www.ad.nl/den-haag/de-diversiteit-in-het-zwembad-in-nieuwegein-is-groter-dan-in-de-binnenstad-van-amsterdam~a37f062d/</a:t>
            </a:r>
            <a:r>
              <a:rPr lang="nl-NL" altLang="nl-NL" sz="800">
                <a:latin typeface="Arial" panose="020B0604020202020204" pitchFamily="34" charset="0"/>
              </a:rPr>
              <a:t> </a:t>
            </a:r>
          </a:p>
        </p:txBody>
      </p:sp>
      <p:pic>
        <p:nvPicPr>
          <p:cNvPr id="19462" name="Afbeelding 7">
            <a:extLst>
              <a:ext uri="{FF2B5EF4-FFF2-40B4-BE49-F238E27FC236}">
                <a16:creationId xmlns:a16="http://schemas.microsoft.com/office/drawing/2014/main" id="{4CCE7A94-65F8-4354-A807-5E9713CFD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3892550"/>
            <a:ext cx="296227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Afbeelding 3">
            <a:extLst>
              <a:ext uri="{FF2B5EF4-FFF2-40B4-BE49-F238E27FC236}">
                <a16:creationId xmlns:a16="http://schemas.microsoft.com/office/drawing/2014/main" id="{F301D4C0-A566-4FA4-97A6-128B7E8B0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00" t="39114" r="23637" b="7422"/>
          <a:stretch>
            <a:fillRect/>
          </a:stretch>
        </p:blipFill>
        <p:spPr bwMode="auto">
          <a:xfrm>
            <a:off x="971550" y="4833938"/>
            <a:ext cx="3313113"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Afbeelding 2">
            <a:extLst>
              <a:ext uri="{FF2B5EF4-FFF2-40B4-BE49-F238E27FC236}">
                <a16:creationId xmlns:a16="http://schemas.microsoft.com/office/drawing/2014/main" id="{9DD79DE0-C2F4-483D-8FA1-8396D6D771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202" t="14818" r="18837" b="6010"/>
          <a:stretch>
            <a:fillRect/>
          </a:stretch>
        </p:blipFill>
        <p:spPr bwMode="auto">
          <a:xfrm>
            <a:off x="6804025" y="666750"/>
            <a:ext cx="17287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kstvak 11">
            <a:extLst>
              <a:ext uri="{FF2B5EF4-FFF2-40B4-BE49-F238E27FC236}">
                <a16:creationId xmlns:a16="http://schemas.microsoft.com/office/drawing/2014/main" id="{036CAE3D-D92D-413F-BDD6-13AE0C882FAB}"/>
              </a:ext>
            </a:extLst>
          </p:cNvPr>
          <p:cNvSpPr txBox="1">
            <a:spLocks noChangeArrowheads="1"/>
          </p:cNvSpPr>
          <p:nvPr/>
        </p:nvSpPr>
        <p:spPr bwMode="auto">
          <a:xfrm>
            <a:off x="5595938" y="6564313"/>
            <a:ext cx="47688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De Volkskrant &amp; Pointer KRO NCRV </a:t>
            </a:r>
            <a:r>
              <a:rPr lang="nl-NL" altLang="nl-NL" sz="600">
                <a:latin typeface="Arial" panose="020B0604020202020204" pitchFamily="34" charset="0"/>
                <a:hlinkClick r:id="rId7"/>
              </a:rPr>
              <a:t>https://www.volkskrant.nl/kijkverder/2019/stembureaus/#/</a:t>
            </a:r>
            <a:r>
              <a:rPr lang="nl-NL" altLang="nl-NL" sz="600">
                <a:latin typeface="Arial" panose="020B0604020202020204" pitchFamily="3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FFA67C81-85A5-4B1D-AD79-CEEA6D2C6E7C}"/>
              </a:ext>
            </a:extLst>
          </p:cNvPr>
          <p:cNvSpPr>
            <a:spLocks noGrp="1"/>
          </p:cNvSpPr>
          <p:nvPr>
            <p:ph type="title"/>
          </p:nvPr>
        </p:nvSpPr>
        <p:spPr/>
        <p:txBody>
          <a:bodyPr/>
          <a:lstStyle/>
          <a:p>
            <a:r>
              <a:rPr lang="nl-NL" altLang="nl-NL" sz="3500"/>
              <a:t>‘Regiokramp’ - op safari!</a:t>
            </a:r>
          </a:p>
        </p:txBody>
      </p:sp>
      <p:sp>
        <p:nvSpPr>
          <p:cNvPr id="20483" name="Tijdelijke aanduiding voor inhoud 2">
            <a:extLst>
              <a:ext uri="{FF2B5EF4-FFF2-40B4-BE49-F238E27FC236}">
                <a16:creationId xmlns:a16="http://schemas.microsoft.com/office/drawing/2014/main" id="{3A66D41A-C7D8-45F0-8A91-3F039FCD3413}"/>
              </a:ext>
            </a:extLst>
          </p:cNvPr>
          <p:cNvSpPr>
            <a:spLocks noGrp="1"/>
          </p:cNvSpPr>
          <p:nvPr>
            <p:ph idx="1"/>
          </p:nvPr>
        </p:nvSpPr>
        <p:spPr/>
        <p:txBody>
          <a:bodyPr/>
          <a:lstStyle/>
          <a:p>
            <a:endParaRPr lang="nl-NL" altLang="nl-NL"/>
          </a:p>
        </p:txBody>
      </p:sp>
      <p:pic>
        <p:nvPicPr>
          <p:cNvPr id="20484" name="Picture 2" descr="Afbeelding">
            <a:extLst>
              <a:ext uri="{FF2B5EF4-FFF2-40B4-BE49-F238E27FC236}">
                <a16:creationId xmlns:a16="http://schemas.microsoft.com/office/drawing/2014/main" id="{4B2D2FA0-1C02-4F13-A552-6947DE03A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846263"/>
            <a:ext cx="422275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Afbeelding 7">
            <a:extLst>
              <a:ext uri="{FF2B5EF4-FFF2-40B4-BE49-F238E27FC236}">
                <a16:creationId xmlns:a16="http://schemas.microsoft.com/office/drawing/2014/main" id="{F8256EF0-D237-4942-8C93-C9F8ECFC2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68638"/>
            <a:ext cx="4418013"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9A1598C8-2C58-497A-A36F-133EB7ED7690}"/>
              </a:ext>
            </a:extLst>
          </p:cNvPr>
          <p:cNvSpPr>
            <a:spLocks noGrp="1"/>
          </p:cNvSpPr>
          <p:nvPr>
            <p:ph type="title"/>
          </p:nvPr>
        </p:nvSpPr>
        <p:spPr/>
        <p:txBody>
          <a:bodyPr/>
          <a:lstStyle/>
          <a:p>
            <a:r>
              <a:rPr lang="nl-NL" altLang="nl-NL" sz="4000"/>
              <a:t>??</a:t>
            </a:r>
          </a:p>
        </p:txBody>
      </p:sp>
      <p:pic>
        <p:nvPicPr>
          <p:cNvPr id="21507" name="Tijdelijke aanduiding voor inhoud 4">
            <a:extLst>
              <a:ext uri="{FF2B5EF4-FFF2-40B4-BE49-F238E27FC236}">
                <a16:creationId xmlns:a16="http://schemas.microsoft.com/office/drawing/2014/main" id="{84EECBB7-2B0B-4175-995B-F87690D0CB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8" y="1863725"/>
            <a:ext cx="4171950" cy="3130550"/>
          </a:xfrm>
        </p:spPr>
      </p:pic>
      <p:pic>
        <p:nvPicPr>
          <p:cNvPr id="21508" name="Afbeelding 6">
            <a:extLst>
              <a:ext uri="{FF2B5EF4-FFF2-40B4-BE49-F238E27FC236}">
                <a16:creationId xmlns:a16="http://schemas.microsoft.com/office/drawing/2014/main" id="{B27941AE-D416-43E2-A973-2689B61D8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857375"/>
            <a:ext cx="41719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Tijdelijke aanduiding voor inhoud 5">
            <a:extLst>
              <a:ext uri="{FF2B5EF4-FFF2-40B4-BE49-F238E27FC236}">
                <a16:creationId xmlns:a16="http://schemas.microsoft.com/office/drawing/2014/main" id="{10ED91D0-E410-47B4-AE46-F984FC353F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87900" y="4292600"/>
            <a:ext cx="2098675" cy="2279650"/>
          </a:xfrm>
        </p:spPr>
      </p:pic>
      <p:pic>
        <p:nvPicPr>
          <p:cNvPr id="4099" name="Afbeelding 3">
            <a:extLst>
              <a:ext uri="{FF2B5EF4-FFF2-40B4-BE49-F238E27FC236}">
                <a16:creationId xmlns:a16="http://schemas.microsoft.com/office/drawing/2014/main" id="{2729C886-5972-4776-94FD-1BB6E2CEA8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2350" y="995363"/>
            <a:ext cx="1879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a:extLst>
              <a:ext uri="{FF2B5EF4-FFF2-40B4-BE49-F238E27FC236}">
                <a16:creationId xmlns:a16="http://schemas.microsoft.com/office/drawing/2014/main" id="{E7540F59-99DC-4690-A8C3-FF3E55876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40" t="42938" r="64861" b="954"/>
          <a:stretch>
            <a:fillRect/>
          </a:stretch>
        </p:blipFill>
        <p:spPr bwMode="auto">
          <a:xfrm>
            <a:off x="4427538" y="1268413"/>
            <a:ext cx="18764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a:extLst>
              <a:ext uri="{FF2B5EF4-FFF2-40B4-BE49-F238E27FC236}">
                <a16:creationId xmlns:a16="http://schemas.microsoft.com/office/drawing/2014/main" id="{C404E22B-D4E2-46E3-9F92-23C803D39D1E}"/>
              </a:ext>
            </a:extLst>
          </p:cNvPr>
          <p:cNvPicPr>
            <a:picLocks noChangeAspect="1" noChangeArrowheads="1"/>
          </p:cNvPicPr>
          <p:nvPr/>
        </p:nvPicPr>
        <p:blipFill>
          <a:blip r:embed="rId5">
            <a:lum bright="28000" contrast="-10000"/>
            <a:extLst>
              <a:ext uri="{28A0092B-C50C-407E-A947-70E740481C1C}">
                <a14:useLocalDpi xmlns:a14="http://schemas.microsoft.com/office/drawing/2010/main" val="0"/>
              </a:ext>
            </a:extLst>
          </a:blip>
          <a:srcRect/>
          <a:stretch>
            <a:fillRect/>
          </a:stretch>
        </p:blipFill>
        <p:spPr bwMode="auto">
          <a:xfrm>
            <a:off x="1160463" y="4292600"/>
            <a:ext cx="30353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Afbeelding 1">
            <a:extLst>
              <a:ext uri="{FF2B5EF4-FFF2-40B4-BE49-F238E27FC236}">
                <a16:creationId xmlns:a16="http://schemas.microsoft.com/office/drawing/2014/main" id="{5601F7EB-7786-460D-A0E8-05949ABDB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888" y="476250"/>
            <a:ext cx="239236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Afbeelding">
            <a:extLst>
              <a:ext uri="{FF2B5EF4-FFF2-40B4-BE49-F238E27FC236}">
                <a16:creationId xmlns:a16="http://schemas.microsoft.com/office/drawing/2014/main" id="{547A8AAA-B5C7-461E-91BF-E33DF97166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404813"/>
            <a:ext cx="1719262"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48C8E596-B23F-4488-9071-731D2139A8F3}"/>
              </a:ext>
            </a:extLst>
          </p:cNvPr>
          <p:cNvSpPr>
            <a:spLocks noGrp="1"/>
          </p:cNvSpPr>
          <p:nvPr>
            <p:ph type="title"/>
          </p:nvPr>
        </p:nvSpPr>
        <p:spPr/>
        <p:txBody>
          <a:bodyPr/>
          <a:lstStyle/>
          <a:p>
            <a:endParaRPr lang="nl-NL" altLang="nl-NL"/>
          </a:p>
        </p:txBody>
      </p:sp>
      <p:pic>
        <p:nvPicPr>
          <p:cNvPr id="22531" name="Tijdelijke aanduiding voor inhoud 6">
            <a:extLst>
              <a:ext uri="{FF2B5EF4-FFF2-40B4-BE49-F238E27FC236}">
                <a16:creationId xmlns:a16="http://schemas.microsoft.com/office/drawing/2014/main" id="{D386409E-BC6F-4877-A915-3852A131EC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43100" y="274638"/>
            <a:ext cx="5257800" cy="3941762"/>
          </a:xfrm>
        </p:spPr>
      </p:pic>
      <p:sp>
        <p:nvSpPr>
          <p:cNvPr id="22532" name="Tekstvak 4">
            <a:extLst>
              <a:ext uri="{FF2B5EF4-FFF2-40B4-BE49-F238E27FC236}">
                <a16:creationId xmlns:a16="http://schemas.microsoft.com/office/drawing/2014/main" id="{11419C7B-7720-42A1-B320-59F684A15A86}"/>
              </a:ext>
            </a:extLst>
          </p:cNvPr>
          <p:cNvSpPr txBox="1">
            <a:spLocks noChangeArrowheads="1"/>
          </p:cNvSpPr>
          <p:nvPr/>
        </p:nvSpPr>
        <p:spPr bwMode="auto">
          <a:xfrm>
            <a:off x="900113" y="4660900"/>
            <a:ext cx="75596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600" i="1">
                <a:solidFill>
                  <a:srgbClr val="000000"/>
                </a:solidFill>
                <a:latin typeface="Arial" panose="020B0604020202020204" pitchFamily="34" charset="0"/>
              </a:rPr>
              <a:t>“Dit is een voorbode van veel meer ellende in de samenleving. Nu gebeurt dit in Roosendaal en Arnhem, maar er zijn veel meer middelgrote en dorpse steden met een soortgelijk demografisch profiel.”</a:t>
            </a:r>
          </a:p>
          <a:p>
            <a:pPr>
              <a:spcBef>
                <a:spcPct val="0"/>
              </a:spcBef>
              <a:buFontTx/>
              <a:buNone/>
            </a:pPr>
            <a:endParaRPr lang="nl-NL" altLang="nl-NL" sz="1600" i="1">
              <a:solidFill>
                <a:srgbClr val="000000"/>
              </a:solidFill>
              <a:latin typeface="Arial" panose="020B0604020202020204" pitchFamily="34" charset="0"/>
            </a:endParaRPr>
          </a:p>
          <a:p>
            <a:pPr>
              <a:spcBef>
                <a:spcPct val="0"/>
              </a:spcBef>
              <a:buFontTx/>
              <a:buNone/>
            </a:pPr>
            <a:r>
              <a:rPr lang="nl-NL" altLang="nl-NL" sz="1600">
                <a:solidFill>
                  <a:srgbClr val="000000"/>
                </a:solidFill>
                <a:latin typeface="Arial" panose="020B0604020202020204" pitchFamily="34" charset="0"/>
              </a:rPr>
              <a:t>Burgemeester Han van Midden in BN de Stem 27/11/20 </a:t>
            </a:r>
          </a:p>
          <a:p>
            <a:pPr>
              <a:spcBef>
                <a:spcPct val="0"/>
              </a:spcBef>
              <a:buFontTx/>
              <a:buNone/>
            </a:pPr>
            <a:endParaRPr lang="nl-NL" altLang="nl-NL" sz="1800">
              <a:solidFill>
                <a:srgbClr val="000000"/>
              </a:solidFill>
              <a:latin typeface="Arial" panose="020B0604020202020204" pitchFamily="34" charset="0"/>
            </a:endParaRPr>
          </a:p>
          <a:p>
            <a:pPr>
              <a:spcBef>
                <a:spcPct val="0"/>
              </a:spcBef>
              <a:buFontTx/>
              <a:buNone/>
            </a:pPr>
            <a:r>
              <a:rPr lang="nl-NL" altLang="nl-NL" sz="600">
                <a:solidFill>
                  <a:srgbClr val="000000"/>
                </a:solidFill>
                <a:latin typeface="Arial" panose="020B0604020202020204" pitchFamily="34" charset="0"/>
                <a:hlinkClick r:id="rId3"/>
              </a:rPr>
              <a:t>https://www.bndestem.nl/roosendaal/onrust-roosendaal-legt-diepere-problemen-bloot-zegt-burgemeester-den-haag-laat-het-echt-afweten~aa68fe88/?utm_source=dlvr.it&amp;utm_medium=twitter&amp;referrer=https%3A%2F%2Ft.co%2FZJIjlUnugf%3Famp%3D1</a:t>
            </a:r>
            <a:r>
              <a:rPr lang="nl-NL" altLang="nl-NL" sz="600">
                <a:solidFill>
                  <a:srgbClr val="000000"/>
                </a:solidFill>
                <a:latin typeface="Arial" panose="020B0604020202020204" pitchFamily="34" charset="0"/>
              </a:rPr>
              <a:t> </a:t>
            </a:r>
            <a:endParaRPr lang="nl-NL" altLang="nl-NL" sz="60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61E4EF37-3ADE-40F5-B75C-8798952863C7}"/>
              </a:ext>
            </a:extLst>
          </p:cNvPr>
          <p:cNvSpPr>
            <a:spLocks noGrp="1"/>
          </p:cNvSpPr>
          <p:nvPr>
            <p:ph type="title"/>
          </p:nvPr>
        </p:nvSpPr>
        <p:spPr/>
        <p:txBody>
          <a:bodyPr/>
          <a:lstStyle/>
          <a:p>
            <a:endParaRPr lang="nl-NL" altLang="nl-NL"/>
          </a:p>
        </p:txBody>
      </p:sp>
      <p:sp>
        <p:nvSpPr>
          <p:cNvPr id="23555" name="Tijdelijke aanduiding voor inhoud 2">
            <a:extLst>
              <a:ext uri="{FF2B5EF4-FFF2-40B4-BE49-F238E27FC236}">
                <a16:creationId xmlns:a16="http://schemas.microsoft.com/office/drawing/2014/main" id="{88AC17CD-2159-41AB-9F4E-2499BCC2ABF3}"/>
              </a:ext>
            </a:extLst>
          </p:cNvPr>
          <p:cNvSpPr>
            <a:spLocks noGrp="1"/>
          </p:cNvSpPr>
          <p:nvPr>
            <p:ph idx="1"/>
          </p:nvPr>
        </p:nvSpPr>
        <p:spPr>
          <a:xfrm>
            <a:off x="1116013" y="3316288"/>
            <a:ext cx="4876800" cy="468312"/>
          </a:xfrm>
        </p:spPr>
        <p:txBody>
          <a:bodyPr/>
          <a:lstStyle/>
          <a:p>
            <a:pPr marL="0" indent="0">
              <a:buFont typeface="Arial" panose="020B0604020202020204" pitchFamily="34" charset="0"/>
              <a:buNone/>
            </a:pPr>
            <a:r>
              <a:rPr lang="nl-NL" altLang="nl-NL" sz="1600"/>
              <a:t>Statistisch probleem: fragmentarische problematiek</a:t>
            </a:r>
          </a:p>
        </p:txBody>
      </p:sp>
      <p:pic>
        <p:nvPicPr>
          <p:cNvPr id="23556" name="Afbeelding 4" descr="Afbeelding">
            <a:extLst>
              <a:ext uri="{FF2B5EF4-FFF2-40B4-BE49-F238E27FC236}">
                <a16:creationId xmlns:a16="http://schemas.microsoft.com/office/drawing/2014/main" id="{F5F0A300-3E69-44B2-B9C1-833621344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4424363"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Afbeelding 6">
            <a:extLst>
              <a:ext uri="{FF2B5EF4-FFF2-40B4-BE49-F238E27FC236}">
                <a16:creationId xmlns:a16="http://schemas.microsoft.com/office/drawing/2014/main" id="{C9FFDB8F-70EF-4F74-A339-C4CA2D1C8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68" t="3165" r="13008" b="3046"/>
          <a:stretch>
            <a:fillRect/>
          </a:stretch>
        </p:blipFill>
        <p:spPr bwMode="auto">
          <a:xfrm>
            <a:off x="6178550" y="219075"/>
            <a:ext cx="27146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descr="Afbeelding">
            <a:extLst>
              <a:ext uri="{FF2B5EF4-FFF2-40B4-BE49-F238E27FC236}">
                <a16:creationId xmlns:a16="http://schemas.microsoft.com/office/drawing/2014/main" id="{F49C3116-00EE-496D-BEB8-C6D5ED693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113" y="3825875"/>
            <a:ext cx="3722687"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kstvak 5">
            <a:extLst>
              <a:ext uri="{FF2B5EF4-FFF2-40B4-BE49-F238E27FC236}">
                <a16:creationId xmlns:a16="http://schemas.microsoft.com/office/drawing/2014/main" id="{C77A0046-9814-4D4B-A184-5410A64EADAF}"/>
              </a:ext>
            </a:extLst>
          </p:cNvPr>
          <p:cNvSpPr txBox="1">
            <a:spLocks noChangeArrowheads="1"/>
          </p:cNvSpPr>
          <p:nvPr/>
        </p:nvSpPr>
        <p:spPr bwMode="auto">
          <a:xfrm>
            <a:off x="8072438" y="6627813"/>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Roermond</a:t>
            </a:r>
          </a:p>
        </p:txBody>
      </p:sp>
      <p:sp>
        <p:nvSpPr>
          <p:cNvPr id="23560" name="Tekstvak 5">
            <a:extLst>
              <a:ext uri="{FF2B5EF4-FFF2-40B4-BE49-F238E27FC236}">
                <a16:creationId xmlns:a16="http://schemas.microsoft.com/office/drawing/2014/main" id="{34887D52-B235-421E-8C69-74DD8B2B9513}"/>
              </a:ext>
            </a:extLst>
          </p:cNvPr>
          <p:cNvSpPr txBox="1">
            <a:spLocks noChangeArrowheads="1"/>
          </p:cNvSpPr>
          <p:nvPr/>
        </p:nvSpPr>
        <p:spPr bwMode="auto">
          <a:xfrm>
            <a:off x="8021638" y="3425825"/>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Westervoort</a:t>
            </a:r>
          </a:p>
        </p:txBody>
      </p:sp>
      <p:sp>
        <p:nvSpPr>
          <p:cNvPr id="23561" name="Tekstvak 5">
            <a:extLst>
              <a:ext uri="{FF2B5EF4-FFF2-40B4-BE49-F238E27FC236}">
                <a16:creationId xmlns:a16="http://schemas.microsoft.com/office/drawing/2014/main" id="{EAFADA4C-4A40-4DC4-BB52-146865482C33}"/>
              </a:ext>
            </a:extLst>
          </p:cNvPr>
          <p:cNvSpPr txBox="1">
            <a:spLocks noChangeArrowheads="1"/>
          </p:cNvSpPr>
          <p:nvPr/>
        </p:nvSpPr>
        <p:spPr bwMode="auto">
          <a:xfrm>
            <a:off x="3946525" y="3163888"/>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Vlijmen</a:t>
            </a:r>
          </a:p>
        </p:txBody>
      </p:sp>
      <p:pic>
        <p:nvPicPr>
          <p:cNvPr id="23562" name="Picture 4" descr="Afbeelding">
            <a:extLst>
              <a:ext uri="{FF2B5EF4-FFF2-40B4-BE49-F238E27FC236}">
                <a16:creationId xmlns:a16="http://schemas.microsoft.com/office/drawing/2014/main" id="{56E10F5A-7ED5-4C5C-ACE7-00102617A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825875"/>
            <a:ext cx="38068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kstvak 5">
            <a:extLst>
              <a:ext uri="{FF2B5EF4-FFF2-40B4-BE49-F238E27FC236}">
                <a16:creationId xmlns:a16="http://schemas.microsoft.com/office/drawing/2014/main" id="{A925BD8F-4D04-44B5-85A5-2BC9FB6829AC}"/>
              </a:ext>
            </a:extLst>
          </p:cNvPr>
          <p:cNvSpPr txBox="1">
            <a:spLocks noChangeArrowheads="1"/>
          </p:cNvSpPr>
          <p:nvPr/>
        </p:nvSpPr>
        <p:spPr bwMode="auto">
          <a:xfrm>
            <a:off x="3409950" y="6669088"/>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Coevorden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87DB3A39-6DAC-4744-8E93-76BFA9A74350}"/>
              </a:ext>
            </a:extLst>
          </p:cNvPr>
          <p:cNvSpPr>
            <a:spLocks noGrp="1"/>
          </p:cNvSpPr>
          <p:nvPr>
            <p:ph type="title"/>
          </p:nvPr>
        </p:nvSpPr>
        <p:spPr/>
        <p:txBody>
          <a:bodyPr/>
          <a:lstStyle/>
          <a:p>
            <a:endParaRPr lang="nl-NL" altLang="nl-NL"/>
          </a:p>
        </p:txBody>
      </p:sp>
      <p:pic>
        <p:nvPicPr>
          <p:cNvPr id="24579" name="Picture 2" descr="Afbeelding">
            <a:extLst>
              <a:ext uri="{FF2B5EF4-FFF2-40B4-BE49-F238E27FC236}">
                <a16:creationId xmlns:a16="http://schemas.microsoft.com/office/drawing/2014/main" id="{6E9743A8-7B4E-431F-B1CB-54918EEC4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4221163"/>
            <a:ext cx="32972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Afbeelding">
            <a:extLst>
              <a:ext uri="{FF2B5EF4-FFF2-40B4-BE49-F238E27FC236}">
                <a16:creationId xmlns:a16="http://schemas.microsoft.com/office/drawing/2014/main" id="{6C9E537D-E157-4489-B0EB-28F33300C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4243388"/>
            <a:ext cx="3275013"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Afbeelding">
            <a:extLst>
              <a:ext uri="{FF2B5EF4-FFF2-40B4-BE49-F238E27FC236}">
                <a16:creationId xmlns:a16="http://schemas.microsoft.com/office/drawing/2014/main" id="{CBD82734-B141-44B9-99E6-0A5530171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538" y="274638"/>
            <a:ext cx="24796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descr="Afbeelding">
            <a:extLst>
              <a:ext uri="{FF2B5EF4-FFF2-40B4-BE49-F238E27FC236}">
                <a16:creationId xmlns:a16="http://schemas.microsoft.com/office/drawing/2014/main" id="{0F57853E-7010-48EA-A6E7-EFF96B3D2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3" y="158750"/>
            <a:ext cx="33575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kstvak 5">
            <a:extLst>
              <a:ext uri="{FF2B5EF4-FFF2-40B4-BE49-F238E27FC236}">
                <a16:creationId xmlns:a16="http://schemas.microsoft.com/office/drawing/2014/main" id="{8852001C-B355-408D-9F4F-D70E25924EFC}"/>
              </a:ext>
            </a:extLst>
          </p:cNvPr>
          <p:cNvSpPr txBox="1">
            <a:spLocks noChangeArrowheads="1"/>
          </p:cNvSpPr>
          <p:nvPr/>
        </p:nvSpPr>
        <p:spPr bwMode="auto">
          <a:xfrm>
            <a:off x="3094038" y="2700338"/>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Nieuwegein</a:t>
            </a:r>
          </a:p>
        </p:txBody>
      </p:sp>
      <p:pic>
        <p:nvPicPr>
          <p:cNvPr id="24584" name="Tijdelijke aanduiding voor inhoud 4">
            <a:extLst>
              <a:ext uri="{FF2B5EF4-FFF2-40B4-BE49-F238E27FC236}">
                <a16:creationId xmlns:a16="http://schemas.microsoft.com/office/drawing/2014/main" id="{7E232244-FF76-474C-944D-4B5993A25C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06725" y="2325688"/>
            <a:ext cx="29940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6D026FDD-0CBA-4F9A-8186-98347C98B86F}"/>
              </a:ext>
            </a:extLst>
          </p:cNvPr>
          <p:cNvSpPr>
            <a:spLocks noGrp="1"/>
          </p:cNvSpPr>
          <p:nvPr>
            <p:ph type="title"/>
          </p:nvPr>
        </p:nvSpPr>
        <p:spPr/>
        <p:txBody>
          <a:bodyPr/>
          <a:lstStyle/>
          <a:p>
            <a:endParaRPr lang="nl-NL" altLang="nl-NL"/>
          </a:p>
        </p:txBody>
      </p:sp>
      <p:sp>
        <p:nvSpPr>
          <p:cNvPr id="25603" name="Tijdelijke aanduiding voor inhoud 2">
            <a:extLst>
              <a:ext uri="{FF2B5EF4-FFF2-40B4-BE49-F238E27FC236}">
                <a16:creationId xmlns:a16="http://schemas.microsoft.com/office/drawing/2014/main" id="{4AAE2FF7-FB4D-4434-B738-76C4DA1891BA}"/>
              </a:ext>
            </a:extLst>
          </p:cNvPr>
          <p:cNvSpPr>
            <a:spLocks noGrp="1"/>
          </p:cNvSpPr>
          <p:nvPr>
            <p:ph idx="1"/>
          </p:nvPr>
        </p:nvSpPr>
        <p:spPr/>
        <p:txBody>
          <a:bodyPr/>
          <a:lstStyle/>
          <a:p>
            <a:endParaRPr lang="nl-NL" altLang="nl-NL"/>
          </a:p>
        </p:txBody>
      </p:sp>
      <p:pic>
        <p:nvPicPr>
          <p:cNvPr id="25604" name="Picture 2" descr="Afbeelding">
            <a:extLst>
              <a:ext uri="{FF2B5EF4-FFF2-40B4-BE49-F238E27FC236}">
                <a16:creationId xmlns:a16="http://schemas.microsoft.com/office/drawing/2014/main" id="{8761AD89-FD9D-44B3-80B9-E7ADC4A43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73183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Afbeelding">
            <a:extLst>
              <a:ext uri="{FF2B5EF4-FFF2-40B4-BE49-F238E27FC236}">
                <a16:creationId xmlns:a16="http://schemas.microsoft.com/office/drawing/2014/main" id="{9F6BF861-9277-44BA-9217-ED517F28A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3627438"/>
            <a:ext cx="409257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Afbeelding">
            <a:extLst>
              <a:ext uri="{FF2B5EF4-FFF2-40B4-BE49-F238E27FC236}">
                <a16:creationId xmlns:a16="http://schemas.microsoft.com/office/drawing/2014/main" id="{7F9F7354-41F0-4165-9B27-E7116DA81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911600"/>
            <a:ext cx="337343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Afbeelding">
            <a:extLst>
              <a:ext uri="{FF2B5EF4-FFF2-40B4-BE49-F238E27FC236}">
                <a16:creationId xmlns:a16="http://schemas.microsoft.com/office/drawing/2014/main" id="{AAC3FB8E-2501-4354-BB7B-C98504CE0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06400"/>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kstvak 5">
            <a:extLst>
              <a:ext uri="{FF2B5EF4-FFF2-40B4-BE49-F238E27FC236}">
                <a16:creationId xmlns:a16="http://schemas.microsoft.com/office/drawing/2014/main" id="{D2374995-FABC-4638-94E1-8664FFB97CCA}"/>
              </a:ext>
            </a:extLst>
          </p:cNvPr>
          <p:cNvSpPr txBox="1">
            <a:spLocks noChangeArrowheads="1"/>
          </p:cNvSpPr>
          <p:nvPr/>
        </p:nvSpPr>
        <p:spPr bwMode="auto">
          <a:xfrm>
            <a:off x="2986088" y="3281363"/>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Nieuwegein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1">
            <a:extLst>
              <a:ext uri="{FF2B5EF4-FFF2-40B4-BE49-F238E27FC236}">
                <a16:creationId xmlns:a16="http://schemas.microsoft.com/office/drawing/2014/main" id="{5F6A8147-DCA6-415A-9DEF-0B43F07EE604}"/>
              </a:ext>
            </a:extLst>
          </p:cNvPr>
          <p:cNvSpPr txBox="1">
            <a:spLocks noChangeArrowheads="1"/>
          </p:cNvSpPr>
          <p:nvPr/>
        </p:nvSpPr>
        <p:spPr bwMode="auto">
          <a:xfrm>
            <a:off x="2162175" y="2424113"/>
            <a:ext cx="4900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nl-NL" altLang="nl-NL" sz="1600">
                <a:latin typeface="Arial" panose="020B0604020202020204" pitchFamily="34" charset="0"/>
              </a:rPr>
              <a:t>New towns: VVD/D66 -&gt; PVV/FvD/SP/ouderen</a:t>
            </a:r>
          </a:p>
          <a:p>
            <a:pPr>
              <a:spcBef>
                <a:spcPct val="0"/>
              </a:spcBef>
              <a:buFontTx/>
              <a:buChar char="-"/>
            </a:pPr>
            <a:r>
              <a:rPr lang="nl-NL" altLang="nl-NL" sz="1600">
                <a:latin typeface="Arial" panose="020B0604020202020204" pitchFamily="34" charset="0"/>
              </a:rPr>
              <a:t>Industrie/periferie: PvdA -&gt; PVV/SP</a:t>
            </a:r>
          </a:p>
          <a:p>
            <a:pPr>
              <a:spcBef>
                <a:spcPct val="0"/>
              </a:spcBef>
              <a:buFontTx/>
              <a:buChar char="-"/>
            </a:pPr>
            <a:r>
              <a:rPr lang="nl-NL" altLang="nl-NL" sz="1600">
                <a:latin typeface="Arial" panose="020B0604020202020204" pitchFamily="34" charset="0"/>
              </a:rPr>
              <a:t>Welvarende suburbs: VVD -&gt; VVD/D66/GL</a:t>
            </a:r>
          </a:p>
        </p:txBody>
      </p:sp>
      <p:pic>
        <p:nvPicPr>
          <p:cNvPr id="26627" name="Afbeelding 3">
            <a:extLst>
              <a:ext uri="{FF2B5EF4-FFF2-40B4-BE49-F238E27FC236}">
                <a16:creationId xmlns:a16="http://schemas.microsoft.com/office/drawing/2014/main" id="{E6292D66-D9D6-478E-B5E4-FD04F3340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545" b="37006"/>
          <a:stretch>
            <a:fillRect/>
          </a:stretch>
        </p:blipFill>
        <p:spPr bwMode="auto">
          <a:xfrm>
            <a:off x="198438" y="274638"/>
            <a:ext cx="4643437"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Afbeelding 4">
            <a:extLst>
              <a:ext uri="{FF2B5EF4-FFF2-40B4-BE49-F238E27FC236}">
                <a16:creationId xmlns:a16="http://schemas.microsoft.com/office/drawing/2014/main" id="{0996483A-2CAD-4883-82BD-6F77682A4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32" b="14157"/>
          <a:stretch>
            <a:fillRect/>
          </a:stretch>
        </p:blipFill>
        <p:spPr bwMode="auto">
          <a:xfrm>
            <a:off x="5435600" y="292100"/>
            <a:ext cx="3252788"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Afbeelding">
            <a:extLst>
              <a:ext uri="{FF2B5EF4-FFF2-40B4-BE49-F238E27FC236}">
                <a16:creationId xmlns:a16="http://schemas.microsoft.com/office/drawing/2014/main" id="{F16C07E6-E9F1-4A83-8687-305209232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3621088"/>
            <a:ext cx="38989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descr="Afbeelding">
            <a:extLst>
              <a:ext uri="{FF2B5EF4-FFF2-40B4-BE49-F238E27FC236}">
                <a16:creationId xmlns:a16="http://schemas.microsoft.com/office/drawing/2014/main" id="{C20508EF-2F87-4FF0-94C4-AFD6708BA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3621088"/>
            <a:ext cx="3900487"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kstvak 5">
            <a:extLst>
              <a:ext uri="{FF2B5EF4-FFF2-40B4-BE49-F238E27FC236}">
                <a16:creationId xmlns:a16="http://schemas.microsoft.com/office/drawing/2014/main" id="{DF71122D-4357-493F-9C65-6E3C040B5E83}"/>
              </a:ext>
            </a:extLst>
          </p:cNvPr>
          <p:cNvSpPr txBox="1">
            <a:spLocks noChangeArrowheads="1"/>
          </p:cNvSpPr>
          <p:nvPr/>
        </p:nvSpPr>
        <p:spPr bwMode="auto">
          <a:xfrm>
            <a:off x="7847013" y="2127250"/>
            <a:ext cx="1296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Spijkenisse</a:t>
            </a:r>
          </a:p>
        </p:txBody>
      </p:sp>
      <p:sp>
        <p:nvSpPr>
          <p:cNvPr id="26632" name="Tekstvak 5">
            <a:extLst>
              <a:ext uri="{FF2B5EF4-FFF2-40B4-BE49-F238E27FC236}">
                <a16:creationId xmlns:a16="http://schemas.microsoft.com/office/drawing/2014/main" id="{E1793201-C803-4881-9109-E5AAA90EBFE2}"/>
              </a:ext>
            </a:extLst>
          </p:cNvPr>
          <p:cNvSpPr txBox="1">
            <a:spLocks noChangeArrowheads="1"/>
          </p:cNvSpPr>
          <p:nvPr/>
        </p:nvSpPr>
        <p:spPr bwMode="auto">
          <a:xfrm>
            <a:off x="3435350" y="6546850"/>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Zeist</a:t>
            </a:r>
          </a:p>
        </p:txBody>
      </p:sp>
      <p:sp>
        <p:nvSpPr>
          <p:cNvPr id="26633" name="Tekstvak 5">
            <a:extLst>
              <a:ext uri="{FF2B5EF4-FFF2-40B4-BE49-F238E27FC236}">
                <a16:creationId xmlns:a16="http://schemas.microsoft.com/office/drawing/2014/main" id="{FC502C8D-CDC4-4AFE-BD99-A74A73829062}"/>
              </a:ext>
            </a:extLst>
          </p:cNvPr>
          <p:cNvSpPr txBox="1">
            <a:spLocks noChangeArrowheads="1"/>
          </p:cNvSpPr>
          <p:nvPr/>
        </p:nvSpPr>
        <p:spPr bwMode="auto">
          <a:xfrm>
            <a:off x="7956550" y="6546850"/>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Velsen-Noord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inhoud 2">
            <a:extLst>
              <a:ext uri="{FF2B5EF4-FFF2-40B4-BE49-F238E27FC236}">
                <a16:creationId xmlns:a16="http://schemas.microsoft.com/office/drawing/2014/main" id="{CC940A68-D8BD-448A-BFCC-1975E1FAB289}"/>
              </a:ext>
            </a:extLst>
          </p:cNvPr>
          <p:cNvSpPr>
            <a:spLocks noGrp="1"/>
          </p:cNvSpPr>
          <p:nvPr>
            <p:ph idx="1"/>
          </p:nvPr>
        </p:nvSpPr>
        <p:spPr/>
        <p:txBody>
          <a:bodyPr/>
          <a:lstStyle/>
          <a:p>
            <a:endParaRPr lang="nl-NL" altLang="nl-NL"/>
          </a:p>
        </p:txBody>
      </p:sp>
      <p:pic>
        <p:nvPicPr>
          <p:cNvPr id="27651" name="Tijdelijke aanduiding voor inhoud 4">
            <a:extLst>
              <a:ext uri="{FF2B5EF4-FFF2-40B4-BE49-F238E27FC236}">
                <a16:creationId xmlns:a16="http://schemas.microsoft.com/office/drawing/2014/main" id="{5FF22026-7874-45F0-BDA6-CAE31D96B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633538"/>
            <a:ext cx="40767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Tijdelijke aanduiding voor inhoud 3">
            <a:extLst>
              <a:ext uri="{FF2B5EF4-FFF2-40B4-BE49-F238E27FC236}">
                <a16:creationId xmlns:a16="http://schemas.microsoft.com/office/drawing/2014/main" id="{01094B12-F0A0-4578-A80A-9F1E19AA1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3573463"/>
            <a:ext cx="41386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itel 1">
            <a:extLst>
              <a:ext uri="{FF2B5EF4-FFF2-40B4-BE49-F238E27FC236}">
                <a16:creationId xmlns:a16="http://schemas.microsoft.com/office/drawing/2014/main" id="{FD6010EE-E780-45A1-9264-6F7D9429F6D5}"/>
              </a:ext>
            </a:extLst>
          </p:cNvPr>
          <p:cNvSpPr>
            <a:spLocks noGrp="1"/>
          </p:cNvSpPr>
          <p:nvPr>
            <p:ph type="title"/>
          </p:nvPr>
        </p:nvSpPr>
        <p:spPr>
          <a:xfrm>
            <a:off x="433388" y="392113"/>
            <a:ext cx="8229600" cy="633412"/>
          </a:xfrm>
        </p:spPr>
        <p:txBody>
          <a:bodyPr/>
          <a:lstStyle/>
          <a:p>
            <a:r>
              <a:rPr lang="nl-NL" altLang="nl-NL" sz="3500"/>
              <a:t>Typologieën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5">
            <a:extLst>
              <a:ext uri="{FF2B5EF4-FFF2-40B4-BE49-F238E27FC236}">
                <a16:creationId xmlns:a16="http://schemas.microsoft.com/office/drawing/2014/main" id="{1A53F20E-54B8-4CCC-8DA3-FEFFCAB5839F}"/>
              </a:ext>
            </a:extLst>
          </p:cNvPr>
          <p:cNvSpPr>
            <a:spLocks noGrp="1"/>
          </p:cNvSpPr>
          <p:nvPr>
            <p:ph type="title"/>
          </p:nvPr>
        </p:nvSpPr>
        <p:spPr>
          <a:xfrm>
            <a:off x="250825" y="274638"/>
            <a:ext cx="8642350" cy="1143000"/>
          </a:xfrm>
        </p:spPr>
        <p:txBody>
          <a:bodyPr/>
          <a:lstStyle/>
          <a:p>
            <a:r>
              <a:rPr lang="nl-NL" altLang="nl-NL" sz="3600"/>
              <a:t>Model van stemgedrag – stad en ommeland</a:t>
            </a:r>
          </a:p>
        </p:txBody>
      </p:sp>
      <p:sp>
        <p:nvSpPr>
          <p:cNvPr id="4" name="Tekstvak 3">
            <a:extLst>
              <a:ext uri="{FF2B5EF4-FFF2-40B4-BE49-F238E27FC236}">
                <a16:creationId xmlns:a16="http://schemas.microsoft.com/office/drawing/2014/main" id="{CFA6A192-B669-4211-9575-E4E26CE2BFFE}"/>
              </a:ext>
            </a:extLst>
          </p:cNvPr>
          <p:cNvSpPr txBox="1"/>
          <p:nvPr/>
        </p:nvSpPr>
        <p:spPr>
          <a:xfrm>
            <a:off x="539750" y="1412875"/>
            <a:ext cx="3563938" cy="5262563"/>
          </a:xfrm>
          <a:prstGeom prst="rect">
            <a:avLst/>
          </a:prstGeom>
          <a:noFill/>
        </p:spPr>
        <p:txBody>
          <a:bodyPr>
            <a:spAutoFit/>
          </a:bodyPr>
          <a:lstStyle/>
          <a:p>
            <a:pPr marL="457200" indent="-457200" fontAlgn="auto">
              <a:spcBef>
                <a:spcPts val="0"/>
              </a:spcBef>
              <a:spcAft>
                <a:spcPts val="0"/>
              </a:spcAft>
              <a:buFontTx/>
              <a:buAutoNum type="arabicPeriod"/>
              <a:defRPr/>
            </a:pPr>
            <a:r>
              <a:rPr lang="nl-NL" sz="2400" dirty="0">
                <a:latin typeface="+mn-lt"/>
                <a:cs typeface="+mn-cs"/>
              </a:rPr>
              <a:t>Binnenstad</a:t>
            </a:r>
          </a:p>
          <a:p>
            <a:pPr marL="457200" indent="-457200" fontAlgn="auto">
              <a:spcBef>
                <a:spcPts val="0"/>
              </a:spcBef>
              <a:spcAft>
                <a:spcPts val="0"/>
              </a:spcAft>
              <a:buFont typeface="Arial" pitchFamily="34" charset="0"/>
              <a:buAutoNum type="arabicPeriod"/>
              <a:defRPr/>
            </a:pPr>
            <a:r>
              <a:rPr lang="nl-NL" sz="2400" dirty="0">
                <a:latin typeface="+mn-lt"/>
                <a:cs typeface="+mn-cs"/>
              </a:rPr>
              <a:t>19</a:t>
            </a:r>
            <a:r>
              <a:rPr lang="nl-NL" sz="2400" baseline="30000" dirty="0">
                <a:latin typeface="+mn-lt"/>
                <a:cs typeface="+mn-cs"/>
              </a:rPr>
              <a:t>e</a:t>
            </a:r>
            <a:r>
              <a:rPr lang="nl-NL" sz="2400" dirty="0">
                <a:latin typeface="+mn-lt"/>
                <a:cs typeface="+mn-cs"/>
              </a:rPr>
              <a:t> </a:t>
            </a:r>
            <a:r>
              <a:rPr lang="nl-NL" sz="2400" dirty="0" err="1">
                <a:latin typeface="+mn-lt"/>
                <a:cs typeface="+mn-cs"/>
              </a:rPr>
              <a:t>eeuwse</a:t>
            </a:r>
            <a:r>
              <a:rPr lang="nl-NL" sz="2400" dirty="0">
                <a:latin typeface="+mn-lt"/>
                <a:cs typeface="+mn-cs"/>
              </a:rPr>
              <a:t> ring</a:t>
            </a:r>
          </a:p>
          <a:p>
            <a:pPr marL="457200" indent="-457200" fontAlgn="auto">
              <a:spcBef>
                <a:spcPts val="0"/>
              </a:spcBef>
              <a:spcAft>
                <a:spcPts val="0"/>
              </a:spcAft>
              <a:buFontTx/>
              <a:buAutoNum type="arabicPeriod" startAt="3"/>
              <a:defRPr/>
            </a:pPr>
            <a:r>
              <a:rPr lang="nl-NL" sz="2400" dirty="0">
                <a:latin typeface="+mn-lt"/>
                <a:cs typeface="+mn-cs"/>
              </a:rPr>
              <a:t>Vooroorlogse arbeidersbuurt</a:t>
            </a:r>
          </a:p>
          <a:p>
            <a:pPr marL="457200" indent="-457200" fontAlgn="auto">
              <a:spcBef>
                <a:spcPts val="0"/>
              </a:spcBef>
              <a:spcAft>
                <a:spcPts val="0"/>
              </a:spcAft>
              <a:buFontTx/>
              <a:buAutoNum type="arabicPeriod" startAt="3"/>
              <a:defRPr/>
            </a:pPr>
            <a:r>
              <a:rPr lang="nl-NL" sz="2400" dirty="0">
                <a:latin typeface="+mn-lt"/>
                <a:cs typeface="+mn-cs"/>
              </a:rPr>
              <a:t>Betere jaren ‘30 wijk</a:t>
            </a:r>
          </a:p>
          <a:p>
            <a:pPr marL="457200" indent="-457200" fontAlgn="auto">
              <a:spcBef>
                <a:spcPts val="0"/>
              </a:spcBef>
              <a:spcAft>
                <a:spcPts val="0"/>
              </a:spcAft>
              <a:buFontTx/>
              <a:buAutoNum type="arabicPeriod" startAt="3"/>
              <a:defRPr/>
            </a:pPr>
            <a:r>
              <a:rPr lang="nl-NL" sz="2400" dirty="0">
                <a:latin typeface="+mn-lt"/>
                <a:cs typeface="+mn-cs"/>
              </a:rPr>
              <a:t>Elitewijk</a:t>
            </a:r>
          </a:p>
          <a:p>
            <a:pPr marL="457200" indent="-457200" fontAlgn="auto">
              <a:spcBef>
                <a:spcPts val="0"/>
              </a:spcBef>
              <a:spcAft>
                <a:spcPts val="0"/>
              </a:spcAft>
              <a:defRPr/>
            </a:pPr>
            <a:r>
              <a:rPr lang="nl-NL" sz="2400" dirty="0">
                <a:latin typeface="+mn-lt"/>
                <a:cs typeface="+mn-cs"/>
              </a:rPr>
              <a:t>6/7. Naoorlogs functionalisme</a:t>
            </a:r>
          </a:p>
          <a:p>
            <a:pPr fontAlgn="auto">
              <a:spcBef>
                <a:spcPts val="0"/>
              </a:spcBef>
              <a:spcAft>
                <a:spcPts val="0"/>
              </a:spcAft>
              <a:defRPr/>
            </a:pPr>
            <a:r>
              <a:rPr lang="nl-NL" sz="2400" dirty="0">
                <a:latin typeface="+mn-lt"/>
                <a:cs typeface="+mn-cs"/>
              </a:rPr>
              <a:t>8. Bloemkoolwijken</a:t>
            </a:r>
          </a:p>
          <a:p>
            <a:pPr fontAlgn="auto">
              <a:spcBef>
                <a:spcPts val="0"/>
              </a:spcBef>
              <a:spcAft>
                <a:spcPts val="0"/>
              </a:spcAft>
              <a:defRPr/>
            </a:pPr>
            <a:r>
              <a:rPr lang="nl-NL" sz="2400" dirty="0">
                <a:latin typeface="+mn-lt"/>
                <a:cs typeface="+mn-cs"/>
              </a:rPr>
              <a:t>9. Nieuwbouw</a:t>
            </a:r>
          </a:p>
          <a:p>
            <a:pPr fontAlgn="auto">
              <a:spcBef>
                <a:spcPts val="0"/>
              </a:spcBef>
              <a:spcAft>
                <a:spcPts val="0"/>
              </a:spcAft>
              <a:defRPr/>
            </a:pPr>
            <a:r>
              <a:rPr lang="nl-NL" sz="2400" dirty="0">
                <a:latin typeface="+mn-lt"/>
                <a:cs typeface="+mn-cs"/>
              </a:rPr>
              <a:t>10. </a:t>
            </a:r>
            <a:r>
              <a:rPr lang="nl-NL" sz="2400" dirty="0" err="1">
                <a:latin typeface="+mn-lt"/>
                <a:cs typeface="+mn-cs"/>
              </a:rPr>
              <a:t>Inbreiding</a:t>
            </a:r>
            <a:endParaRPr lang="nl-NL" sz="2400" dirty="0">
              <a:latin typeface="+mn-lt"/>
              <a:cs typeface="+mn-cs"/>
            </a:endParaRPr>
          </a:p>
          <a:p>
            <a:pPr fontAlgn="auto">
              <a:spcBef>
                <a:spcPts val="0"/>
              </a:spcBef>
              <a:spcAft>
                <a:spcPts val="0"/>
              </a:spcAft>
              <a:defRPr/>
            </a:pPr>
            <a:r>
              <a:rPr lang="nl-NL" sz="2400" dirty="0">
                <a:latin typeface="+mn-lt"/>
                <a:cs typeface="+mn-cs"/>
              </a:rPr>
              <a:t>11. Groeikern</a:t>
            </a:r>
          </a:p>
          <a:p>
            <a:pPr fontAlgn="auto">
              <a:spcBef>
                <a:spcPts val="0"/>
              </a:spcBef>
              <a:spcAft>
                <a:spcPts val="0"/>
              </a:spcAft>
              <a:defRPr/>
            </a:pPr>
            <a:r>
              <a:rPr lang="nl-NL" sz="2400" dirty="0">
                <a:latin typeface="+mn-lt"/>
                <a:cs typeface="+mn-cs"/>
              </a:rPr>
              <a:t>12. Elite dorp</a:t>
            </a:r>
          </a:p>
          <a:p>
            <a:pPr fontAlgn="auto">
              <a:spcBef>
                <a:spcPts val="0"/>
              </a:spcBef>
              <a:spcAft>
                <a:spcPts val="0"/>
              </a:spcAft>
              <a:defRPr/>
            </a:pPr>
            <a:r>
              <a:rPr lang="nl-NL" sz="2400" dirty="0">
                <a:latin typeface="+mn-lt"/>
                <a:cs typeface="+mn-cs"/>
              </a:rPr>
              <a:t>13. Omringende dorpen</a:t>
            </a:r>
          </a:p>
        </p:txBody>
      </p:sp>
      <p:pic>
        <p:nvPicPr>
          <p:cNvPr id="28676" name="Afbeelding 2">
            <a:extLst>
              <a:ext uri="{FF2B5EF4-FFF2-40B4-BE49-F238E27FC236}">
                <a16:creationId xmlns:a16="http://schemas.microsoft.com/office/drawing/2014/main" id="{CC7EB29D-4FF9-4786-977C-AA255ECFE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3573463"/>
            <a:ext cx="2932113"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Tijdelijke aanduiding voor inhoud 5">
            <a:extLst>
              <a:ext uri="{FF2B5EF4-FFF2-40B4-BE49-F238E27FC236}">
                <a16:creationId xmlns:a16="http://schemas.microsoft.com/office/drawing/2014/main" id="{5D265040-2039-4BBF-A50D-01A63DC1437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1288" y="1412875"/>
            <a:ext cx="2316162" cy="328453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inhoud 2">
            <a:extLst>
              <a:ext uri="{FF2B5EF4-FFF2-40B4-BE49-F238E27FC236}">
                <a16:creationId xmlns:a16="http://schemas.microsoft.com/office/drawing/2014/main" id="{B42AE06A-5213-4F9C-85F7-66BC7103FAE2}"/>
              </a:ext>
            </a:extLst>
          </p:cNvPr>
          <p:cNvSpPr>
            <a:spLocks noGrp="1"/>
          </p:cNvSpPr>
          <p:nvPr>
            <p:ph idx="1"/>
          </p:nvPr>
        </p:nvSpPr>
        <p:spPr>
          <a:xfrm>
            <a:off x="323850" y="1782763"/>
            <a:ext cx="8682038" cy="4822825"/>
          </a:xfrm>
        </p:spPr>
        <p:txBody>
          <a:bodyPr/>
          <a:lstStyle/>
          <a:p>
            <a:pPr eaLnBrk="1" hangingPunct="1"/>
            <a:r>
              <a:rPr lang="en-US" altLang="nl-NL" sz="2400"/>
              <a:t>Binnenstad:</a:t>
            </a:r>
          </a:p>
          <a:p>
            <a:pPr eaLnBrk="1" hangingPunct="1">
              <a:buFont typeface="Helvetica" panose="020B0604020202020204" pitchFamily="34" charset="0"/>
              <a:buNone/>
            </a:pPr>
            <a:r>
              <a:rPr lang="en-US" altLang="nl-NL" sz="2400"/>
              <a:t>	D66, GL, VVD</a:t>
            </a:r>
          </a:p>
          <a:p>
            <a:pPr eaLnBrk="1" hangingPunct="1">
              <a:buFont typeface="Helvetica" panose="020B0604020202020204" pitchFamily="34" charset="0"/>
              <a:buNone/>
            </a:pPr>
            <a:endParaRPr lang="en-US" altLang="nl-NL" sz="2400"/>
          </a:p>
          <a:p>
            <a:pPr eaLnBrk="1" hangingPunct="1"/>
            <a:r>
              <a:rPr lang="en-US" altLang="nl-NL" sz="2400"/>
              <a:t>19e eeuwse ring:</a:t>
            </a:r>
          </a:p>
          <a:p>
            <a:pPr eaLnBrk="1" hangingPunct="1">
              <a:buFont typeface="Helvetica" panose="020B0604020202020204" pitchFamily="34" charset="0"/>
              <a:buNone/>
            </a:pPr>
            <a:r>
              <a:rPr lang="en-US" altLang="nl-NL" sz="2400"/>
              <a:t>	GL, D66</a:t>
            </a:r>
          </a:p>
          <a:p>
            <a:pPr eaLnBrk="1" hangingPunct="1">
              <a:buFont typeface="Helvetica" panose="020B0604020202020204" pitchFamily="34" charset="0"/>
              <a:buNone/>
            </a:pPr>
            <a:r>
              <a:rPr lang="en-US" altLang="nl-NL" sz="2400"/>
              <a:t>	‘</a:t>
            </a:r>
            <a:r>
              <a:rPr lang="en-US" altLang="nl-NL" sz="2400" i="1"/>
              <a:t>Gentrification’ </a:t>
            </a:r>
            <a:endParaRPr lang="en-US" altLang="nl-NL" sz="2400"/>
          </a:p>
          <a:p>
            <a:pPr eaLnBrk="1" hangingPunct="1"/>
            <a:endParaRPr lang="en-US" altLang="nl-NL" sz="2400"/>
          </a:p>
          <a:p>
            <a:pPr eaLnBrk="1" hangingPunct="1"/>
            <a:r>
              <a:rPr lang="en-US" altLang="nl-NL" sz="2400"/>
              <a:t>Vooroorlogse arbeidersbuurt:</a:t>
            </a:r>
          </a:p>
          <a:p>
            <a:pPr eaLnBrk="1" hangingPunct="1">
              <a:buFont typeface="Helvetica" panose="020B0604020202020204" pitchFamily="34" charset="0"/>
              <a:buNone/>
            </a:pPr>
            <a:r>
              <a:rPr lang="en-US" altLang="nl-NL" sz="2400"/>
              <a:t>	SP, PVV, FvD</a:t>
            </a:r>
          </a:p>
          <a:p>
            <a:pPr eaLnBrk="1" hangingPunct="1">
              <a:buFont typeface="Helvetica" panose="020B0604020202020204" pitchFamily="34" charset="0"/>
              <a:buNone/>
            </a:pPr>
            <a:r>
              <a:rPr lang="en-US" altLang="nl-NL" sz="2400"/>
              <a:t>	</a:t>
            </a:r>
            <a:endParaRPr lang="nl-NL" altLang="nl-NL" sz="2400"/>
          </a:p>
        </p:txBody>
      </p:sp>
      <p:pic>
        <p:nvPicPr>
          <p:cNvPr id="29699" name="Picture 4">
            <a:extLst>
              <a:ext uri="{FF2B5EF4-FFF2-40B4-BE49-F238E27FC236}">
                <a16:creationId xmlns:a16="http://schemas.microsoft.com/office/drawing/2014/main" id="{AEB2437A-7284-45C6-A578-5412728E2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188" y="261938"/>
            <a:ext cx="2566987"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Afbeelding 6">
            <a:extLst>
              <a:ext uri="{FF2B5EF4-FFF2-40B4-BE49-F238E27FC236}">
                <a16:creationId xmlns:a16="http://schemas.microsoft.com/office/drawing/2014/main" id="{5E6E8F64-09D6-471C-876A-1BBEF75A15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4362450"/>
            <a:ext cx="33845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7">
            <a:extLst>
              <a:ext uri="{FF2B5EF4-FFF2-40B4-BE49-F238E27FC236}">
                <a16:creationId xmlns:a16="http://schemas.microsoft.com/office/drawing/2014/main" id="{108D0A64-A571-47F9-955A-31E215FB91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63525"/>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inhoud 2">
            <a:extLst>
              <a:ext uri="{FF2B5EF4-FFF2-40B4-BE49-F238E27FC236}">
                <a16:creationId xmlns:a16="http://schemas.microsoft.com/office/drawing/2014/main" id="{22C36B3C-F7B0-4B30-8EC8-9DF4975C0C0A}"/>
              </a:ext>
            </a:extLst>
          </p:cNvPr>
          <p:cNvSpPr>
            <a:spLocks noGrp="1"/>
          </p:cNvSpPr>
          <p:nvPr>
            <p:ph idx="1"/>
          </p:nvPr>
        </p:nvSpPr>
        <p:spPr>
          <a:xfrm>
            <a:off x="611188" y="1209675"/>
            <a:ext cx="8682037" cy="5618163"/>
          </a:xfrm>
        </p:spPr>
        <p:txBody>
          <a:bodyPr/>
          <a:lstStyle/>
          <a:p>
            <a:pPr eaLnBrk="1" hangingPunct="1"/>
            <a:r>
              <a:rPr lang="en-US" altLang="nl-NL" sz="2400"/>
              <a:t>Betere jaren ‘30 wijk: </a:t>
            </a:r>
          </a:p>
          <a:p>
            <a:pPr eaLnBrk="1" hangingPunct="1">
              <a:buFont typeface="Helvetica" panose="020B0604020202020204" pitchFamily="34" charset="0"/>
              <a:buNone/>
            </a:pPr>
            <a:r>
              <a:rPr lang="en-US" altLang="nl-NL" sz="2400"/>
              <a:t>    VVD, D66, GL</a:t>
            </a:r>
          </a:p>
          <a:p>
            <a:pPr eaLnBrk="1" hangingPunct="1"/>
            <a:endParaRPr lang="en-US" altLang="nl-NL" sz="2400"/>
          </a:p>
          <a:p>
            <a:pPr eaLnBrk="1" hangingPunct="1"/>
            <a:r>
              <a:rPr lang="en-US" altLang="nl-NL" sz="2400"/>
              <a:t>Elitewijk:</a:t>
            </a:r>
          </a:p>
          <a:p>
            <a:pPr lvl="1" eaLnBrk="1" hangingPunct="1">
              <a:buFont typeface="Helvetica" panose="020B0604020202020204" pitchFamily="34" charset="0"/>
              <a:buNone/>
            </a:pPr>
            <a:r>
              <a:rPr lang="en-US" altLang="nl-NL" sz="2400"/>
              <a:t>VVD, D66</a:t>
            </a:r>
          </a:p>
          <a:p>
            <a:pPr lvl="1" eaLnBrk="1" hangingPunct="1">
              <a:buFont typeface="Helvetica" panose="020B0604020202020204" pitchFamily="34" charset="0"/>
              <a:buNone/>
            </a:pPr>
            <a:endParaRPr lang="en-US" altLang="nl-NL" sz="2400"/>
          </a:p>
          <a:p>
            <a:pPr eaLnBrk="1" hangingPunct="1"/>
            <a:r>
              <a:rPr lang="en-US" altLang="nl-NL" sz="2400"/>
              <a:t>Inbreiding:</a:t>
            </a:r>
          </a:p>
          <a:p>
            <a:pPr lvl="1" eaLnBrk="1" hangingPunct="1">
              <a:buFont typeface="Helvetica" panose="020B0604020202020204" pitchFamily="34" charset="0"/>
              <a:buNone/>
            </a:pPr>
            <a:r>
              <a:rPr lang="en-US" altLang="nl-NL" sz="2400"/>
              <a:t>GL, D66, VVD</a:t>
            </a:r>
          </a:p>
          <a:p>
            <a:pPr lvl="1" eaLnBrk="1" hangingPunct="1">
              <a:buFont typeface="Helvetica" panose="020B0604020202020204" pitchFamily="34" charset="0"/>
              <a:buNone/>
            </a:pPr>
            <a:endParaRPr lang="en-US" altLang="nl-NL" sz="3200"/>
          </a:p>
          <a:p>
            <a:pPr lvl="1" eaLnBrk="1" hangingPunct="1">
              <a:buFont typeface="Helvetica" panose="020B0604020202020204" pitchFamily="34" charset="0"/>
              <a:buNone/>
            </a:pPr>
            <a:endParaRPr lang="en-US" altLang="nl-NL" sz="3200"/>
          </a:p>
          <a:p>
            <a:pPr eaLnBrk="1" hangingPunct="1"/>
            <a:endParaRPr lang="en-US" altLang="nl-NL"/>
          </a:p>
          <a:p>
            <a:pPr eaLnBrk="1" hangingPunct="1">
              <a:buFont typeface="Helvetica" panose="020B0604020202020204" pitchFamily="34" charset="0"/>
              <a:buNone/>
            </a:pPr>
            <a:endParaRPr lang="en-US" altLang="nl-NL"/>
          </a:p>
          <a:p>
            <a:pPr eaLnBrk="1" hangingPunct="1">
              <a:buFont typeface="Helvetica" panose="020B0604020202020204" pitchFamily="34" charset="0"/>
              <a:buNone/>
            </a:pPr>
            <a:endParaRPr lang="en-US" altLang="nl-NL"/>
          </a:p>
          <a:p>
            <a:pPr lvl="1" eaLnBrk="1" hangingPunct="1">
              <a:buFont typeface="Helvetica" panose="020B0604020202020204" pitchFamily="34" charset="0"/>
              <a:buNone/>
            </a:pPr>
            <a:endParaRPr lang="nl-NL" altLang="nl-NL"/>
          </a:p>
        </p:txBody>
      </p:sp>
      <p:pic>
        <p:nvPicPr>
          <p:cNvPr id="30723" name="Picture 4">
            <a:extLst>
              <a:ext uri="{FF2B5EF4-FFF2-40B4-BE49-F238E27FC236}">
                <a16:creationId xmlns:a16="http://schemas.microsoft.com/office/drawing/2014/main" id="{19CC0024-2B4E-4E65-915A-11DB8B4A5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88913"/>
            <a:ext cx="3348037"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Afbeelding 7">
            <a:extLst>
              <a:ext uri="{FF2B5EF4-FFF2-40B4-BE49-F238E27FC236}">
                <a16:creationId xmlns:a16="http://schemas.microsoft.com/office/drawing/2014/main" id="{231FCF5F-F420-41E5-BB71-A13DCE881D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481263"/>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Afbeelding 6">
            <a:extLst>
              <a:ext uri="{FF2B5EF4-FFF2-40B4-BE49-F238E27FC236}">
                <a16:creationId xmlns:a16="http://schemas.microsoft.com/office/drawing/2014/main" id="{71EBB13D-8244-4BD8-815F-0FA1F80EFB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757738"/>
            <a:ext cx="28702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inhoud 2">
            <a:extLst>
              <a:ext uri="{FF2B5EF4-FFF2-40B4-BE49-F238E27FC236}">
                <a16:creationId xmlns:a16="http://schemas.microsoft.com/office/drawing/2014/main" id="{7C27F12B-8FAE-43DA-B139-0B098824787B}"/>
              </a:ext>
            </a:extLst>
          </p:cNvPr>
          <p:cNvSpPr>
            <a:spLocks noGrp="1"/>
          </p:cNvSpPr>
          <p:nvPr>
            <p:ph idx="1"/>
          </p:nvPr>
        </p:nvSpPr>
        <p:spPr>
          <a:xfrm>
            <a:off x="250825" y="908050"/>
            <a:ext cx="8682038" cy="5618163"/>
          </a:xfrm>
        </p:spPr>
        <p:txBody>
          <a:bodyPr/>
          <a:lstStyle/>
          <a:p>
            <a:pPr eaLnBrk="1" hangingPunct="1"/>
            <a:r>
              <a:rPr lang="en-US" altLang="nl-NL" sz="2400"/>
              <a:t>Jaren ‘50 wijk portiekflats</a:t>
            </a:r>
          </a:p>
          <a:p>
            <a:pPr eaLnBrk="1" hangingPunct="1">
              <a:buFont typeface="Arial" panose="020B0604020202020204" pitchFamily="34" charset="0"/>
              <a:buNone/>
            </a:pPr>
            <a:r>
              <a:rPr lang="en-US" altLang="nl-NL" sz="2400"/>
              <a:t>	PVV, SP, DENK</a:t>
            </a:r>
          </a:p>
          <a:p>
            <a:pPr eaLnBrk="1" hangingPunct="1">
              <a:buFont typeface="Helvetica" panose="020B0604020202020204" pitchFamily="34" charset="0"/>
              <a:buNone/>
            </a:pPr>
            <a:endParaRPr lang="en-US" altLang="nl-NL" sz="2400"/>
          </a:p>
          <a:p>
            <a:pPr eaLnBrk="1" hangingPunct="1"/>
            <a:r>
              <a:rPr lang="en-US" altLang="nl-NL" sz="2400"/>
              <a:t>Jaren ‘60/’70 wijk</a:t>
            </a:r>
          </a:p>
          <a:p>
            <a:pPr eaLnBrk="1" hangingPunct="1">
              <a:buFont typeface="Arial" panose="020B0604020202020204" pitchFamily="34" charset="0"/>
              <a:buNone/>
            </a:pPr>
            <a:r>
              <a:rPr lang="en-US" altLang="nl-NL" sz="2400" i="1"/>
              <a:t>     Functionalisme</a:t>
            </a:r>
          </a:p>
          <a:p>
            <a:pPr eaLnBrk="1" hangingPunct="1">
              <a:buFont typeface="Helvetica" panose="020B0604020202020204" pitchFamily="34" charset="0"/>
              <a:buNone/>
            </a:pPr>
            <a:r>
              <a:rPr lang="en-US" altLang="nl-NL" sz="2400"/>
              <a:t>     PVV, SP, DENK, FvD</a:t>
            </a:r>
          </a:p>
          <a:p>
            <a:pPr eaLnBrk="1" hangingPunct="1">
              <a:buFont typeface="Helvetica" panose="020B0604020202020204" pitchFamily="34" charset="0"/>
              <a:buNone/>
            </a:pPr>
            <a:endParaRPr lang="en-US" altLang="nl-NL" sz="2400"/>
          </a:p>
          <a:p>
            <a:pPr eaLnBrk="1" hangingPunct="1"/>
            <a:r>
              <a:rPr lang="en-US" altLang="nl-NL" sz="2400"/>
              <a:t>Bloemkoolwijk: </a:t>
            </a:r>
          </a:p>
          <a:p>
            <a:pPr eaLnBrk="1" hangingPunct="1">
              <a:buFont typeface="Helvetica" panose="020B0604020202020204" pitchFamily="34" charset="0"/>
              <a:buNone/>
            </a:pPr>
            <a:r>
              <a:rPr lang="en-US" altLang="nl-NL" sz="2400"/>
              <a:t>	Divers, PVV, SP, FvD</a:t>
            </a:r>
          </a:p>
          <a:p>
            <a:pPr eaLnBrk="1" hangingPunct="1"/>
            <a:endParaRPr lang="en-US" altLang="nl-NL" sz="2700"/>
          </a:p>
          <a:p>
            <a:pPr eaLnBrk="1" hangingPunct="1">
              <a:buFont typeface="Helvetica" panose="020B0604020202020204" pitchFamily="34" charset="0"/>
              <a:buNone/>
            </a:pPr>
            <a:endParaRPr lang="en-US" altLang="nl-NL" sz="2700"/>
          </a:p>
          <a:p>
            <a:pPr lvl="1" eaLnBrk="1" hangingPunct="1">
              <a:buFont typeface="Helvetica" panose="020B0604020202020204" pitchFamily="34" charset="0"/>
              <a:buNone/>
            </a:pPr>
            <a:endParaRPr lang="nl-NL" altLang="nl-NL" sz="2700"/>
          </a:p>
        </p:txBody>
      </p:sp>
      <p:pic>
        <p:nvPicPr>
          <p:cNvPr id="31747" name="Afbeelding 6">
            <a:extLst>
              <a:ext uri="{FF2B5EF4-FFF2-40B4-BE49-F238E27FC236}">
                <a16:creationId xmlns:a16="http://schemas.microsoft.com/office/drawing/2014/main" id="{96BE70A8-2AD1-4597-8450-68941538CE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2389188"/>
            <a:ext cx="343693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Afbeelding 7">
            <a:extLst>
              <a:ext uri="{FF2B5EF4-FFF2-40B4-BE49-F238E27FC236}">
                <a16:creationId xmlns:a16="http://schemas.microsoft.com/office/drawing/2014/main" id="{814C72CA-0EB2-49AF-B8EC-833641D317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875213"/>
            <a:ext cx="27543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Tijdelijke aanduiding voor inhoud 3">
            <a:extLst>
              <a:ext uri="{FF2B5EF4-FFF2-40B4-BE49-F238E27FC236}">
                <a16:creationId xmlns:a16="http://schemas.microsoft.com/office/drawing/2014/main" id="{CA6DCFE2-0E7C-4382-9F8B-16E5389268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3513" y="4897438"/>
            <a:ext cx="24193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Afbeelding 5">
            <a:extLst>
              <a:ext uri="{FF2B5EF4-FFF2-40B4-BE49-F238E27FC236}">
                <a16:creationId xmlns:a16="http://schemas.microsoft.com/office/drawing/2014/main" id="{1295AA07-C70B-42E1-8CFC-EB53715373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3238" y="92075"/>
            <a:ext cx="316547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64B24240-B469-4A20-8E1D-9B17E9FCC6F4}"/>
              </a:ext>
            </a:extLst>
          </p:cNvPr>
          <p:cNvSpPr>
            <a:spLocks noGrp="1"/>
          </p:cNvSpPr>
          <p:nvPr>
            <p:ph type="title"/>
          </p:nvPr>
        </p:nvSpPr>
        <p:spPr>
          <a:xfrm>
            <a:off x="457200" y="90488"/>
            <a:ext cx="8229600" cy="962025"/>
          </a:xfrm>
        </p:spPr>
        <p:txBody>
          <a:bodyPr/>
          <a:lstStyle/>
          <a:p>
            <a:r>
              <a:rPr lang="nl-NL" altLang="nl-NL" sz="3500"/>
              <a:t>Cijfers, kaarten én kijken</a:t>
            </a:r>
          </a:p>
        </p:txBody>
      </p:sp>
      <p:sp>
        <p:nvSpPr>
          <p:cNvPr id="5123" name="Content Placeholder 2">
            <a:extLst>
              <a:ext uri="{FF2B5EF4-FFF2-40B4-BE49-F238E27FC236}">
                <a16:creationId xmlns:a16="http://schemas.microsoft.com/office/drawing/2014/main" id="{A787A820-8D71-4F10-98ED-B25F8CD6A267}"/>
              </a:ext>
            </a:extLst>
          </p:cNvPr>
          <p:cNvSpPr>
            <a:spLocks noGrp="1"/>
          </p:cNvSpPr>
          <p:nvPr>
            <p:ph idx="1"/>
          </p:nvPr>
        </p:nvSpPr>
        <p:spPr/>
        <p:txBody>
          <a:bodyPr/>
          <a:lstStyle/>
          <a:p>
            <a:endParaRPr lang="nl-NL" altLang="nl-NL"/>
          </a:p>
        </p:txBody>
      </p:sp>
      <p:pic>
        <p:nvPicPr>
          <p:cNvPr id="5124" name="Afbeelding 6">
            <a:extLst>
              <a:ext uri="{FF2B5EF4-FFF2-40B4-BE49-F238E27FC236}">
                <a16:creationId xmlns:a16="http://schemas.microsoft.com/office/drawing/2014/main" id="{4A22777A-FCC3-49B1-A48E-DA045BC11E9A}"/>
              </a:ext>
            </a:extLst>
          </p:cNvPr>
          <p:cNvPicPr>
            <a:picLocks noChangeAspect="1"/>
          </p:cNvPicPr>
          <p:nvPr/>
        </p:nvPicPr>
        <p:blipFill>
          <a:blip r:embed="rId2">
            <a:extLst>
              <a:ext uri="{28A0092B-C50C-407E-A947-70E740481C1C}">
                <a14:useLocalDpi xmlns:a14="http://schemas.microsoft.com/office/drawing/2010/main" val="0"/>
              </a:ext>
            </a:extLst>
          </a:blip>
          <a:srcRect l="6927" t="1144" r="-874" b="64301"/>
          <a:stretch>
            <a:fillRect/>
          </a:stretch>
        </p:blipFill>
        <p:spPr bwMode="auto">
          <a:xfrm>
            <a:off x="654050" y="4632325"/>
            <a:ext cx="38004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a:extLst>
              <a:ext uri="{FF2B5EF4-FFF2-40B4-BE49-F238E27FC236}">
                <a16:creationId xmlns:a16="http://schemas.microsoft.com/office/drawing/2014/main" id="{6F62E993-C86A-427E-9B8E-7A8FF19E8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567113"/>
            <a:ext cx="32400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Tijdelijke aanduiding voor inhoud 9">
            <a:extLst>
              <a:ext uri="{FF2B5EF4-FFF2-40B4-BE49-F238E27FC236}">
                <a16:creationId xmlns:a16="http://schemas.microsoft.com/office/drawing/2014/main" id="{3546B06B-19EB-41D9-86F4-6A4454AC9402}"/>
              </a:ext>
            </a:extLst>
          </p:cNvPr>
          <p:cNvPicPr>
            <a:picLocks noChangeAspect="1"/>
          </p:cNvPicPr>
          <p:nvPr/>
        </p:nvPicPr>
        <p:blipFill>
          <a:blip r:embed="rId4">
            <a:extLst>
              <a:ext uri="{28A0092B-C50C-407E-A947-70E740481C1C}">
                <a14:useLocalDpi xmlns:a14="http://schemas.microsoft.com/office/drawing/2010/main" val="0"/>
              </a:ext>
            </a:extLst>
          </a:blip>
          <a:srcRect r="32474" b="19299"/>
          <a:stretch>
            <a:fillRect/>
          </a:stretch>
        </p:blipFill>
        <p:spPr bwMode="auto">
          <a:xfrm>
            <a:off x="654050" y="1139825"/>
            <a:ext cx="307816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a:extLst>
              <a:ext uri="{FF2B5EF4-FFF2-40B4-BE49-F238E27FC236}">
                <a16:creationId xmlns:a16="http://schemas.microsoft.com/office/drawing/2014/main" id="{DC38CACB-B9B1-4CC3-B2D5-00ED21A90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798"/>
          <a:stretch>
            <a:fillRect/>
          </a:stretch>
        </p:blipFill>
        <p:spPr bwMode="auto">
          <a:xfrm>
            <a:off x="5327650" y="4371975"/>
            <a:ext cx="307816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Afbeelding 5">
            <a:extLst>
              <a:ext uri="{FF2B5EF4-FFF2-40B4-BE49-F238E27FC236}">
                <a16:creationId xmlns:a16="http://schemas.microsoft.com/office/drawing/2014/main" id="{4F1C4EE2-1CA5-4C14-81F0-A5A47D2CBA30}"/>
              </a:ext>
            </a:extLst>
          </p:cNvPr>
          <p:cNvPicPr>
            <a:picLocks noChangeAspect="1"/>
          </p:cNvPicPr>
          <p:nvPr/>
        </p:nvPicPr>
        <p:blipFill>
          <a:blip r:embed="rId6">
            <a:extLst>
              <a:ext uri="{28A0092B-C50C-407E-A947-70E740481C1C}">
                <a14:useLocalDpi xmlns:a14="http://schemas.microsoft.com/office/drawing/2010/main" val="0"/>
              </a:ext>
            </a:extLst>
          </a:blip>
          <a:srcRect l="9682" t="14851" r="10667" b="9734"/>
          <a:stretch>
            <a:fillRect/>
          </a:stretch>
        </p:blipFill>
        <p:spPr bwMode="auto">
          <a:xfrm>
            <a:off x="5292725" y="1322388"/>
            <a:ext cx="307816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inhoud 2">
            <a:extLst>
              <a:ext uri="{FF2B5EF4-FFF2-40B4-BE49-F238E27FC236}">
                <a16:creationId xmlns:a16="http://schemas.microsoft.com/office/drawing/2014/main" id="{6FF0725B-02F0-479D-89B3-5EB58BA1BDCF}"/>
              </a:ext>
            </a:extLst>
          </p:cNvPr>
          <p:cNvSpPr>
            <a:spLocks noGrp="1"/>
          </p:cNvSpPr>
          <p:nvPr>
            <p:ph idx="1"/>
          </p:nvPr>
        </p:nvSpPr>
        <p:spPr>
          <a:xfrm>
            <a:off x="287338" y="333375"/>
            <a:ext cx="8683625" cy="5735638"/>
          </a:xfrm>
        </p:spPr>
        <p:txBody>
          <a:bodyPr/>
          <a:lstStyle/>
          <a:p>
            <a:pPr eaLnBrk="1" hangingPunct="1">
              <a:lnSpc>
                <a:spcPct val="80000"/>
              </a:lnSpc>
              <a:defRPr/>
            </a:pPr>
            <a:endParaRPr lang="en-US" altLang="nl-NL" sz="2400" dirty="0"/>
          </a:p>
          <a:p>
            <a:pPr eaLnBrk="1" hangingPunct="1">
              <a:lnSpc>
                <a:spcPct val="80000"/>
              </a:lnSpc>
              <a:defRPr/>
            </a:pPr>
            <a:r>
              <a:rPr lang="en-US" altLang="nl-NL" sz="2400" dirty="0" err="1"/>
              <a:t>Nieuwbouw</a:t>
            </a:r>
            <a:r>
              <a:rPr lang="en-US" altLang="nl-NL" sz="2400" dirty="0"/>
              <a:t>/</a:t>
            </a:r>
            <a:r>
              <a:rPr lang="en-US" altLang="nl-NL" sz="2400" dirty="0" err="1"/>
              <a:t>Vinex</a:t>
            </a:r>
            <a:endParaRPr lang="en-US" altLang="nl-NL" sz="2400" dirty="0"/>
          </a:p>
          <a:p>
            <a:pPr marL="0" indent="0" eaLnBrk="1" hangingPunct="1">
              <a:lnSpc>
                <a:spcPct val="80000"/>
              </a:lnSpc>
              <a:buFont typeface="Arial" panose="020B0604020202020204" pitchFamily="34" charset="0"/>
              <a:buNone/>
              <a:defRPr/>
            </a:pPr>
            <a:r>
              <a:rPr lang="en-US" altLang="nl-NL" sz="2400" dirty="0"/>
              <a:t>     VVD, D66, </a:t>
            </a:r>
            <a:r>
              <a:rPr lang="en-US" altLang="nl-NL" sz="2400" dirty="0" err="1"/>
              <a:t>FvD</a:t>
            </a:r>
            <a:endParaRPr lang="en-US" altLang="nl-NL" sz="2400" dirty="0"/>
          </a:p>
          <a:p>
            <a:pPr eaLnBrk="1" hangingPunct="1">
              <a:lnSpc>
                <a:spcPct val="80000"/>
              </a:lnSpc>
              <a:buFont typeface="Helvetica" panose="020B0604020202020204" pitchFamily="34" charset="0"/>
              <a:buNone/>
              <a:defRPr/>
            </a:pPr>
            <a:endParaRPr lang="en-US" altLang="nl-NL" sz="2400" dirty="0"/>
          </a:p>
          <a:p>
            <a:pPr eaLnBrk="1" hangingPunct="1">
              <a:lnSpc>
                <a:spcPct val="80000"/>
              </a:lnSpc>
              <a:defRPr/>
            </a:pPr>
            <a:r>
              <a:rPr lang="en-US" altLang="nl-NL" sz="2400" dirty="0"/>
              <a:t>(</a:t>
            </a:r>
            <a:r>
              <a:rPr lang="en-US" altLang="nl-NL" sz="2400" dirty="0" err="1"/>
              <a:t>artistiek</a:t>
            </a:r>
            <a:r>
              <a:rPr lang="en-US" altLang="nl-NL" sz="2400" dirty="0"/>
              <a:t>) elite </a:t>
            </a:r>
            <a:r>
              <a:rPr lang="en-US" altLang="nl-NL" sz="2400" dirty="0" err="1"/>
              <a:t>dorp</a:t>
            </a:r>
            <a:endParaRPr lang="en-US" altLang="nl-NL" sz="2400" dirty="0"/>
          </a:p>
          <a:p>
            <a:pPr eaLnBrk="1" hangingPunct="1">
              <a:lnSpc>
                <a:spcPct val="80000"/>
              </a:lnSpc>
              <a:buFont typeface="Helvetica" panose="020B0604020202020204" pitchFamily="34" charset="0"/>
              <a:buNone/>
              <a:defRPr/>
            </a:pPr>
            <a:r>
              <a:rPr lang="en-US" altLang="nl-NL" sz="2400" dirty="0"/>
              <a:t>	VVD, (D66, GL)</a:t>
            </a:r>
          </a:p>
          <a:p>
            <a:pPr eaLnBrk="1" hangingPunct="1">
              <a:lnSpc>
                <a:spcPct val="80000"/>
              </a:lnSpc>
              <a:buFont typeface="Helvetica" panose="020B0604020202020204" pitchFamily="34" charset="0"/>
              <a:buNone/>
              <a:defRPr/>
            </a:pPr>
            <a:endParaRPr lang="en-US" altLang="nl-NL" sz="2400" dirty="0"/>
          </a:p>
          <a:p>
            <a:pPr eaLnBrk="1" hangingPunct="1">
              <a:lnSpc>
                <a:spcPct val="80000"/>
              </a:lnSpc>
              <a:defRPr/>
            </a:pPr>
            <a:r>
              <a:rPr lang="en-US" altLang="nl-NL" sz="2400" dirty="0" err="1"/>
              <a:t>Groeikern</a:t>
            </a:r>
            <a:endParaRPr lang="en-US" altLang="nl-NL" sz="2400" dirty="0"/>
          </a:p>
          <a:p>
            <a:pPr eaLnBrk="1" hangingPunct="1">
              <a:lnSpc>
                <a:spcPct val="80000"/>
              </a:lnSpc>
              <a:buFont typeface="Helvetica" panose="020B0604020202020204" pitchFamily="34" charset="0"/>
              <a:buNone/>
              <a:defRPr/>
            </a:pPr>
            <a:r>
              <a:rPr lang="en-US" altLang="nl-NL" sz="2400" dirty="0"/>
              <a:t>	PVV, VVD, </a:t>
            </a:r>
            <a:r>
              <a:rPr lang="en-US" altLang="nl-NL" sz="2400" dirty="0" err="1"/>
              <a:t>FvD</a:t>
            </a:r>
            <a:endParaRPr lang="en-US" altLang="nl-NL" sz="2400" dirty="0"/>
          </a:p>
          <a:p>
            <a:pPr eaLnBrk="1" hangingPunct="1">
              <a:lnSpc>
                <a:spcPct val="80000"/>
              </a:lnSpc>
              <a:buFont typeface="Helvetica" panose="020B0604020202020204" pitchFamily="34" charset="0"/>
              <a:buNone/>
              <a:defRPr/>
            </a:pPr>
            <a:endParaRPr lang="en-US" altLang="nl-NL" sz="2400" dirty="0"/>
          </a:p>
          <a:p>
            <a:pPr eaLnBrk="1" hangingPunct="1">
              <a:lnSpc>
                <a:spcPct val="80000"/>
              </a:lnSpc>
              <a:defRPr/>
            </a:pPr>
            <a:r>
              <a:rPr lang="en-US" altLang="nl-NL" sz="2400" dirty="0" err="1"/>
              <a:t>Omringende</a:t>
            </a:r>
            <a:r>
              <a:rPr lang="en-US" altLang="nl-NL" sz="2400" dirty="0"/>
              <a:t> </a:t>
            </a:r>
            <a:r>
              <a:rPr lang="en-US" altLang="nl-NL" sz="2400" dirty="0" err="1"/>
              <a:t>dorpen</a:t>
            </a:r>
            <a:endParaRPr lang="en-US" altLang="nl-NL" sz="2400" dirty="0"/>
          </a:p>
          <a:p>
            <a:pPr eaLnBrk="1" hangingPunct="1">
              <a:lnSpc>
                <a:spcPct val="80000"/>
              </a:lnSpc>
              <a:buFont typeface="Helvetica" panose="020B0604020202020204" pitchFamily="34" charset="0"/>
              <a:buNone/>
              <a:defRPr/>
            </a:pPr>
            <a:r>
              <a:rPr lang="en-US" altLang="nl-NL" sz="2400" dirty="0"/>
              <a:t>	CDA, VVD, PVV, </a:t>
            </a:r>
            <a:r>
              <a:rPr lang="en-US" altLang="nl-NL" sz="2400" dirty="0" err="1"/>
              <a:t>FvD</a:t>
            </a:r>
            <a:r>
              <a:rPr lang="en-US" altLang="nl-NL" sz="2400" dirty="0"/>
              <a:t> </a:t>
            </a:r>
          </a:p>
          <a:p>
            <a:pPr eaLnBrk="1" hangingPunct="1">
              <a:lnSpc>
                <a:spcPct val="80000"/>
              </a:lnSpc>
              <a:buFont typeface="Helvetica" panose="020B0604020202020204" pitchFamily="34" charset="0"/>
              <a:buNone/>
              <a:defRPr/>
            </a:pPr>
            <a:endParaRPr lang="en-US" altLang="nl-NL" sz="2700" dirty="0"/>
          </a:p>
          <a:p>
            <a:pPr eaLnBrk="1" hangingPunct="1">
              <a:lnSpc>
                <a:spcPct val="80000"/>
              </a:lnSpc>
              <a:buFont typeface="Helvetica" panose="020B0604020202020204" pitchFamily="34" charset="0"/>
              <a:buNone/>
              <a:defRPr/>
            </a:pPr>
            <a:endParaRPr lang="en-US" altLang="nl-NL" sz="2700" dirty="0"/>
          </a:p>
          <a:p>
            <a:pPr lvl="1" eaLnBrk="1" hangingPunct="1">
              <a:lnSpc>
                <a:spcPct val="80000"/>
              </a:lnSpc>
              <a:buFont typeface="Helvetica" panose="020B0604020202020204" pitchFamily="34" charset="0"/>
              <a:buNone/>
              <a:defRPr/>
            </a:pPr>
            <a:endParaRPr lang="nl-NL" altLang="nl-NL" sz="2700" dirty="0"/>
          </a:p>
        </p:txBody>
      </p:sp>
      <p:pic>
        <p:nvPicPr>
          <p:cNvPr id="32771" name="Afbeelding 7">
            <a:extLst>
              <a:ext uri="{FF2B5EF4-FFF2-40B4-BE49-F238E27FC236}">
                <a16:creationId xmlns:a16="http://schemas.microsoft.com/office/drawing/2014/main" id="{6A828295-998C-40A1-BFF2-8F573EC4D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658938"/>
            <a:ext cx="28797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fbeelding 6">
            <a:extLst>
              <a:ext uri="{FF2B5EF4-FFF2-40B4-BE49-F238E27FC236}">
                <a16:creationId xmlns:a16="http://schemas.microsoft.com/office/drawing/2014/main" id="{94535C76-D095-460F-ABFF-6D1187031D59}"/>
              </a:ext>
            </a:extLst>
          </p:cNvPr>
          <p:cNvSpPr>
            <a:spLocks noChangeAspect="1"/>
          </p:cNvSpPr>
          <p:nvPr/>
        </p:nvSpPr>
        <p:spPr bwMode="auto">
          <a:xfrm>
            <a:off x="4211638" y="5084763"/>
            <a:ext cx="2447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sp>
        <p:nvSpPr>
          <p:cNvPr id="32773" name="Afbeelding 7">
            <a:extLst>
              <a:ext uri="{FF2B5EF4-FFF2-40B4-BE49-F238E27FC236}">
                <a16:creationId xmlns:a16="http://schemas.microsoft.com/office/drawing/2014/main" id="{CC74602E-7155-4FFC-9F95-E764F76E85E8}"/>
              </a:ext>
            </a:extLst>
          </p:cNvPr>
          <p:cNvSpPr>
            <a:spLocks noChangeAspect="1"/>
          </p:cNvSpPr>
          <p:nvPr/>
        </p:nvSpPr>
        <p:spPr bwMode="auto">
          <a:xfrm>
            <a:off x="6227763" y="3933825"/>
            <a:ext cx="26289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pic>
        <p:nvPicPr>
          <p:cNvPr id="32774" name="Afbeelding 7">
            <a:extLst>
              <a:ext uri="{FF2B5EF4-FFF2-40B4-BE49-F238E27FC236}">
                <a16:creationId xmlns:a16="http://schemas.microsoft.com/office/drawing/2014/main" id="{4C93BCED-A7D2-452E-9DDC-D69ADF813C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4799013"/>
            <a:ext cx="28749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Afbeelding 8">
            <a:extLst>
              <a:ext uri="{FF2B5EF4-FFF2-40B4-BE49-F238E27FC236}">
                <a16:creationId xmlns:a16="http://schemas.microsoft.com/office/drawing/2014/main" id="{7459FB86-F7AC-4DF1-A2B4-884D8B7E8D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3568700"/>
            <a:ext cx="25209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Afbeelding 8">
            <a:extLst>
              <a:ext uri="{FF2B5EF4-FFF2-40B4-BE49-F238E27FC236}">
                <a16:creationId xmlns:a16="http://schemas.microsoft.com/office/drawing/2014/main" id="{3362AA18-3C9D-4DB9-B1ED-EDE1B80C9E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77788"/>
            <a:ext cx="30972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kstvak 2">
            <a:extLst>
              <a:ext uri="{FF2B5EF4-FFF2-40B4-BE49-F238E27FC236}">
                <a16:creationId xmlns:a16="http://schemas.microsoft.com/office/drawing/2014/main" id="{F3F27292-E9C1-4BDC-BB24-3A54AF9B2E68}"/>
              </a:ext>
            </a:extLst>
          </p:cNvPr>
          <p:cNvSpPr txBox="1">
            <a:spLocks noChangeArrowheads="1"/>
          </p:cNvSpPr>
          <p:nvPr/>
        </p:nvSpPr>
        <p:spPr bwMode="auto">
          <a:xfrm>
            <a:off x="658813" y="5230813"/>
            <a:ext cx="287496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300">
                <a:latin typeface="Arial" panose="020B0604020202020204" pitchFamily="34" charset="0"/>
              </a:rPr>
              <a:t>De Correspondent: ‘Hoe je stemgedrag kunt aflezen aan bakfietsen en rolluiken’ 13/03/2017</a:t>
            </a:r>
            <a:endParaRPr lang="nl-NL" altLang="nl-NL" sz="1300">
              <a:latin typeface="Arial" panose="020B0604020202020204" pitchFamily="34" charset="0"/>
              <a:hlinkClick r:id="rId6"/>
            </a:endParaRPr>
          </a:p>
          <a:p>
            <a:pPr>
              <a:spcBef>
                <a:spcPct val="0"/>
              </a:spcBef>
              <a:buFontTx/>
              <a:buNone/>
            </a:pPr>
            <a:r>
              <a:rPr lang="nl-NL" altLang="nl-NL" sz="800">
                <a:latin typeface="Arial" panose="020B0604020202020204" pitchFamily="34" charset="0"/>
                <a:hlinkClick r:id="rId6"/>
              </a:rPr>
              <a:t>https://decorrespondent.nl/6368/hoe-je-stemgedrag-kunt-aflezen-aan-bakfietsen-rolluiken-en-schotelantennes/1065577460992-fd9b40dd</a:t>
            </a:r>
            <a:r>
              <a:rPr lang="nl-NL" altLang="nl-NL" sz="800">
                <a:latin typeface="Arial" panose="020B0604020202020204" pitchFamily="34" charset="0"/>
              </a:rPr>
              <a:t> </a:t>
            </a:r>
          </a:p>
          <a:p>
            <a:pPr>
              <a:spcBef>
                <a:spcPct val="0"/>
              </a:spcBef>
              <a:buFontTx/>
              <a:buNone/>
            </a:pPr>
            <a:endParaRPr lang="nl-NL" altLang="nl-NL" sz="1800">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C41170A0-538B-4799-A798-1E8C3EA74B6E}"/>
              </a:ext>
            </a:extLst>
          </p:cNvPr>
          <p:cNvSpPr>
            <a:spLocks noGrp="1"/>
          </p:cNvSpPr>
          <p:nvPr>
            <p:ph type="title"/>
          </p:nvPr>
        </p:nvSpPr>
        <p:spPr/>
        <p:txBody>
          <a:bodyPr/>
          <a:lstStyle/>
          <a:p>
            <a:r>
              <a:rPr lang="nl-NL" altLang="nl-NL" sz="3500"/>
              <a:t>Slot</a:t>
            </a:r>
          </a:p>
        </p:txBody>
      </p:sp>
      <p:sp>
        <p:nvSpPr>
          <p:cNvPr id="33795" name="Tijdelijke aanduiding voor inhoud 2">
            <a:extLst>
              <a:ext uri="{FF2B5EF4-FFF2-40B4-BE49-F238E27FC236}">
                <a16:creationId xmlns:a16="http://schemas.microsoft.com/office/drawing/2014/main" id="{BFF2EA79-606B-45E6-AC3E-889BCEC382DC}"/>
              </a:ext>
            </a:extLst>
          </p:cNvPr>
          <p:cNvSpPr>
            <a:spLocks noGrp="1"/>
          </p:cNvSpPr>
          <p:nvPr>
            <p:ph idx="1"/>
          </p:nvPr>
        </p:nvSpPr>
        <p:spPr/>
        <p:txBody>
          <a:bodyPr/>
          <a:lstStyle/>
          <a:p>
            <a:endParaRPr lang="nl-NL" altLang="nl-NL"/>
          </a:p>
        </p:txBody>
      </p:sp>
      <p:pic>
        <p:nvPicPr>
          <p:cNvPr id="33796" name="Afbeelding 4">
            <a:extLst>
              <a:ext uri="{FF2B5EF4-FFF2-40B4-BE49-F238E27FC236}">
                <a16:creationId xmlns:a16="http://schemas.microsoft.com/office/drawing/2014/main" id="{85121CB3-3818-4973-9A97-8502302D0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00200"/>
            <a:ext cx="62642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kstvak 5">
            <a:extLst>
              <a:ext uri="{FF2B5EF4-FFF2-40B4-BE49-F238E27FC236}">
                <a16:creationId xmlns:a16="http://schemas.microsoft.com/office/drawing/2014/main" id="{60D25098-6A7D-433A-B527-11B4EF900F00}"/>
              </a:ext>
            </a:extLst>
          </p:cNvPr>
          <p:cNvSpPr txBox="1">
            <a:spLocks noChangeArrowheads="1"/>
          </p:cNvSpPr>
          <p:nvPr/>
        </p:nvSpPr>
        <p:spPr bwMode="auto">
          <a:xfrm>
            <a:off x="7019925" y="5767388"/>
            <a:ext cx="12969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rPr>
              <a:t>Wijchen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5F884D54-E082-4496-A40A-8994636959D2}"/>
              </a:ext>
            </a:extLst>
          </p:cNvPr>
          <p:cNvSpPr>
            <a:spLocks noGrp="1"/>
          </p:cNvSpPr>
          <p:nvPr>
            <p:ph type="title"/>
          </p:nvPr>
        </p:nvSpPr>
        <p:spPr>
          <a:xfrm>
            <a:off x="608013" y="260350"/>
            <a:ext cx="8229600" cy="1143000"/>
          </a:xfrm>
        </p:spPr>
        <p:txBody>
          <a:bodyPr/>
          <a:lstStyle/>
          <a:p>
            <a:r>
              <a:rPr lang="nl-NL" altLang="nl-NL" sz="3500"/>
              <a:t>Regioniale afspiegeling &amp; het ‘Middenland’</a:t>
            </a:r>
          </a:p>
        </p:txBody>
      </p:sp>
      <p:pic>
        <p:nvPicPr>
          <p:cNvPr id="6147" name="Tijdelijke aanduiding voor inhoud 8">
            <a:extLst>
              <a:ext uri="{FF2B5EF4-FFF2-40B4-BE49-F238E27FC236}">
                <a16:creationId xmlns:a16="http://schemas.microsoft.com/office/drawing/2014/main" id="{B4965137-053B-45DB-B913-20E0AB1FE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76825" y="4808538"/>
            <a:ext cx="2819400" cy="1504950"/>
          </a:xfrm>
        </p:spPr>
      </p:pic>
      <p:pic>
        <p:nvPicPr>
          <p:cNvPr id="6148" name="Afbeelding 3">
            <a:extLst>
              <a:ext uri="{FF2B5EF4-FFF2-40B4-BE49-F238E27FC236}">
                <a16:creationId xmlns:a16="http://schemas.microsoft.com/office/drawing/2014/main" id="{4023E312-D15C-4B00-982B-911BD6463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38" b="50000"/>
          <a:stretch>
            <a:fillRect/>
          </a:stretch>
        </p:blipFill>
        <p:spPr bwMode="auto">
          <a:xfrm>
            <a:off x="250825" y="4070350"/>
            <a:ext cx="3995738"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kstvak 6">
            <a:extLst>
              <a:ext uri="{FF2B5EF4-FFF2-40B4-BE49-F238E27FC236}">
                <a16:creationId xmlns:a16="http://schemas.microsoft.com/office/drawing/2014/main" id="{EEF6ED95-95EE-4310-AFA7-5766E0880FB9}"/>
              </a:ext>
            </a:extLst>
          </p:cNvPr>
          <p:cNvSpPr txBox="1">
            <a:spLocks noChangeArrowheads="1"/>
          </p:cNvSpPr>
          <p:nvPr/>
        </p:nvSpPr>
        <p:spPr bwMode="auto">
          <a:xfrm>
            <a:off x="4605338" y="6372225"/>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hlinkClick r:id="rId4"/>
              </a:rPr>
              <a:t>https://www.volkskrant.nl/columns-opinie/opinie-kijk-bij-onderwijsongelijkheid-verder-dan-de-grote-stad~b4f1ed81/</a:t>
            </a:r>
            <a:r>
              <a:rPr lang="nl-NL" altLang="nl-NL" sz="600">
                <a:latin typeface="Arial" panose="020B0604020202020204" pitchFamily="34" charset="0"/>
              </a:rPr>
              <a:t> </a:t>
            </a:r>
          </a:p>
        </p:txBody>
      </p:sp>
      <p:pic>
        <p:nvPicPr>
          <p:cNvPr id="6150" name="Afbeelding 10">
            <a:extLst>
              <a:ext uri="{FF2B5EF4-FFF2-40B4-BE49-F238E27FC236}">
                <a16:creationId xmlns:a16="http://schemas.microsoft.com/office/drawing/2014/main" id="{EE46AC23-715B-4902-B403-267C20DD4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1766888"/>
            <a:ext cx="42021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kstvak 11">
            <a:extLst>
              <a:ext uri="{FF2B5EF4-FFF2-40B4-BE49-F238E27FC236}">
                <a16:creationId xmlns:a16="http://schemas.microsoft.com/office/drawing/2014/main" id="{7F5C0B3E-EFFA-4301-9420-9C55FB0FF055}"/>
              </a:ext>
            </a:extLst>
          </p:cNvPr>
          <p:cNvSpPr txBox="1">
            <a:spLocks noChangeArrowheads="1"/>
          </p:cNvSpPr>
          <p:nvPr/>
        </p:nvSpPr>
        <p:spPr bwMode="auto">
          <a:xfrm>
            <a:off x="4911725" y="4149725"/>
            <a:ext cx="39608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hlinkClick r:id="rId6"/>
              </a:rPr>
              <a:t>https://eenvandaag.avrotros.nl/rubriek/middenland/</a:t>
            </a:r>
            <a:r>
              <a:rPr lang="nl-NL" altLang="nl-NL" sz="600">
                <a:latin typeface="Arial" panose="020B0604020202020204" pitchFamily="34" charset="0"/>
              </a:rPr>
              <a:t> (foto Paul Schram) </a:t>
            </a:r>
          </a:p>
        </p:txBody>
      </p:sp>
      <p:sp>
        <p:nvSpPr>
          <p:cNvPr id="6152" name="Tekstvak 3">
            <a:extLst>
              <a:ext uri="{FF2B5EF4-FFF2-40B4-BE49-F238E27FC236}">
                <a16:creationId xmlns:a16="http://schemas.microsoft.com/office/drawing/2014/main" id="{DA32C06F-988C-4E17-83B2-01B7F13E1D32}"/>
              </a:ext>
            </a:extLst>
          </p:cNvPr>
          <p:cNvSpPr txBox="1">
            <a:spLocks noChangeArrowheads="1"/>
          </p:cNvSpPr>
          <p:nvPr/>
        </p:nvSpPr>
        <p:spPr bwMode="auto">
          <a:xfrm>
            <a:off x="284163" y="3454400"/>
            <a:ext cx="4137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hlinkClick r:id="rId7"/>
              </a:rPr>
              <a:t>https://www.villamedia.nl/artikel/josse-de-voogd-de-media-worden-geplaagd-door-institutioneel-randstadisme</a:t>
            </a:r>
            <a:r>
              <a:rPr lang="nl-NL" altLang="nl-NL" sz="600">
                <a:latin typeface="Arial" panose="020B0604020202020204" pitchFamily="34" charset="0"/>
              </a:rPr>
              <a:t> </a:t>
            </a:r>
          </a:p>
        </p:txBody>
      </p:sp>
      <p:pic>
        <p:nvPicPr>
          <p:cNvPr id="6153" name="Afbeelding 5">
            <a:extLst>
              <a:ext uri="{FF2B5EF4-FFF2-40B4-BE49-F238E27FC236}">
                <a16:creationId xmlns:a16="http://schemas.microsoft.com/office/drawing/2014/main" id="{BE9C4253-152D-43EF-A136-932A8C08BF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1842" b="58165"/>
          <a:stretch>
            <a:fillRect/>
          </a:stretch>
        </p:blipFill>
        <p:spPr bwMode="auto">
          <a:xfrm>
            <a:off x="219075" y="1649413"/>
            <a:ext cx="38481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kstvak 1">
            <a:extLst>
              <a:ext uri="{FF2B5EF4-FFF2-40B4-BE49-F238E27FC236}">
                <a16:creationId xmlns:a16="http://schemas.microsoft.com/office/drawing/2014/main" id="{E9E8D1FE-84D2-49E6-A74A-A7C1F166C635}"/>
              </a:ext>
            </a:extLst>
          </p:cNvPr>
          <p:cNvSpPr txBox="1">
            <a:spLocks noChangeArrowheads="1"/>
          </p:cNvSpPr>
          <p:nvPr/>
        </p:nvSpPr>
        <p:spPr bwMode="auto">
          <a:xfrm>
            <a:off x="241300" y="6283325"/>
            <a:ext cx="4137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600">
                <a:latin typeface="Arial" panose="020B0604020202020204" pitchFamily="34" charset="0"/>
                <a:hlinkClick r:id="rId9"/>
              </a:rPr>
              <a:t>https://www.scienceguide.nl/2019/02/voer-debat-over-diversiteit-minder-slordig-en-zonder-stedelijke-bias/</a:t>
            </a:r>
            <a:r>
              <a:rPr lang="nl-NL" altLang="nl-NL" sz="600">
                <a:latin typeface="Arial" panose="020B060402020202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Tijdelijke aanduiding voor inhoud 6">
            <a:extLst>
              <a:ext uri="{FF2B5EF4-FFF2-40B4-BE49-F238E27FC236}">
                <a16:creationId xmlns:a16="http://schemas.microsoft.com/office/drawing/2014/main" id="{8EA2776E-6E74-48A4-9D94-DA9B82AC53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027113"/>
            <a:ext cx="4818062" cy="2927350"/>
          </a:xfrm>
        </p:spPr>
      </p:pic>
      <p:sp>
        <p:nvSpPr>
          <p:cNvPr id="7171" name="Title 1">
            <a:extLst>
              <a:ext uri="{FF2B5EF4-FFF2-40B4-BE49-F238E27FC236}">
                <a16:creationId xmlns:a16="http://schemas.microsoft.com/office/drawing/2014/main" id="{5CF51A5E-47EB-4565-B305-2C9036B0A126}"/>
              </a:ext>
            </a:extLst>
          </p:cNvPr>
          <p:cNvSpPr txBox="1">
            <a:spLocks/>
          </p:cNvSpPr>
          <p:nvPr/>
        </p:nvSpPr>
        <p:spPr bwMode="auto">
          <a:xfrm>
            <a:off x="11113" y="1111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nl-NL" altLang="nl-NL" sz="3500"/>
              <a:t>Thermometer van land en samenleving</a:t>
            </a:r>
          </a:p>
        </p:txBody>
      </p:sp>
      <p:pic>
        <p:nvPicPr>
          <p:cNvPr id="7172" name="Afbeelding 6">
            <a:extLst>
              <a:ext uri="{FF2B5EF4-FFF2-40B4-BE49-F238E27FC236}">
                <a16:creationId xmlns:a16="http://schemas.microsoft.com/office/drawing/2014/main" id="{D80E6560-5A0A-4AFF-A951-88D7F7237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267200"/>
            <a:ext cx="59483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Afbeelding 2">
            <a:extLst>
              <a:ext uri="{FF2B5EF4-FFF2-40B4-BE49-F238E27FC236}">
                <a16:creationId xmlns:a16="http://schemas.microsoft.com/office/drawing/2014/main" id="{BE9F45F7-5A2D-471B-8F6E-6876DB5D9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1015" r="4326" b="16437"/>
          <a:stretch>
            <a:fillRect/>
          </a:stretch>
        </p:blipFill>
        <p:spPr bwMode="auto">
          <a:xfrm>
            <a:off x="5826125" y="974725"/>
            <a:ext cx="2819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Tijdelijke aanduiding voor inhoud 4">
            <a:extLst>
              <a:ext uri="{FF2B5EF4-FFF2-40B4-BE49-F238E27FC236}">
                <a16:creationId xmlns:a16="http://schemas.microsoft.com/office/drawing/2014/main" id="{0CEBEA9F-ACC2-415B-84F5-1125B862D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4035425"/>
            <a:ext cx="227171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3567BCB-83F2-44CA-8004-7BCF06D19339}"/>
              </a:ext>
            </a:extLst>
          </p:cNvPr>
          <p:cNvSpPr>
            <a:spLocks noGrp="1"/>
          </p:cNvSpPr>
          <p:nvPr>
            <p:ph type="title"/>
          </p:nvPr>
        </p:nvSpPr>
        <p:spPr>
          <a:xfrm>
            <a:off x="1187450" y="1277938"/>
            <a:ext cx="8229600" cy="1143000"/>
          </a:xfrm>
        </p:spPr>
        <p:txBody>
          <a:bodyPr/>
          <a:lstStyle/>
          <a:p>
            <a:r>
              <a:rPr lang="nl-NL" altLang="nl-NL" sz="2600"/>
              <a:t>Internationaal: periferisering proteststem</a:t>
            </a:r>
          </a:p>
        </p:txBody>
      </p:sp>
      <p:pic>
        <p:nvPicPr>
          <p:cNvPr id="8195" name="Picture 2">
            <a:extLst>
              <a:ext uri="{FF2B5EF4-FFF2-40B4-BE49-F238E27FC236}">
                <a16:creationId xmlns:a16="http://schemas.microsoft.com/office/drawing/2014/main" id="{9A3C8CAD-93F1-423B-AAAE-810BED23F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2187575"/>
            <a:ext cx="18097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kstvak 10">
            <a:extLst>
              <a:ext uri="{FF2B5EF4-FFF2-40B4-BE49-F238E27FC236}">
                <a16:creationId xmlns:a16="http://schemas.microsoft.com/office/drawing/2014/main" id="{A36FE81E-DCB5-49E3-8FB7-EFD3A8933531}"/>
              </a:ext>
            </a:extLst>
          </p:cNvPr>
          <p:cNvSpPr txBox="1">
            <a:spLocks noChangeArrowheads="1"/>
          </p:cNvSpPr>
          <p:nvPr/>
        </p:nvSpPr>
        <p:spPr bwMode="auto">
          <a:xfrm>
            <a:off x="468313" y="5068888"/>
            <a:ext cx="5514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600">
                <a:latin typeface="Arial" panose="020B0604020202020204" pitchFamily="34" charset="0"/>
              </a:rPr>
              <a:t>Source: Wikipedia</a:t>
            </a:r>
          </a:p>
          <a:p>
            <a:pPr eaLnBrk="1" hangingPunct="1">
              <a:spcBef>
                <a:spcPct val="0"/>
              </a:spcBef>
              <a:buFontTx/>
              <a:buNone/>
            </a:pPr>
            <a:r>
              <a:rPr lang="nl-NL" altLang="nl-NL" sz="600">
                <a:latin typeface="Arial" panose="020B0604020202020204" pitchFamily="34" charset="0"/>
              </a:rPr>
              <a:t>Link: https://commons.wikimedia.org/w/index.php?curid=47077445</a:t>
            </a:r>
          </a:p>
          <a:p>
            <a:pPr eaLnBrk="1" hangingPunct="1">
              <a:spcBef>
                <a:spcPct val="0"/>
              </a:spcBef>
              <a:buFontTx/>
              <a:buNone/>
            </a:pPr>
            <a:r>
              <a:rPr lang="en-US" altLang="nl-NL" sz="600">
                <a:latin typeface="Arial" panose="020B0604020202020204" pitchFamily="34" charset="0"/>
                <a:hlinkClick r:id="rId3" tooltip="User:Mirrorme22"/>
              </a:rPr>
              <a:t>Authors: Mirrorme22</a:t>
            </a:r>
            <a:r>
              <a:rPr lang="en-US" altLang="nl-NL" sz="600">
                <a:latin typeface="Arial" panose="020B0604020202020204" pitchFamily="34" charset="0"/>
              </a:rPr>
              <a:t>, </a:t>
            </a:r>
            <a:r>
              <a:rPr lang="en-US" altLang="nl-NL" sz="600">
                <a:latin typeface="Arial" panose="020B0604020202020204" pitchFamily="34" charset="0"/>
                <a:hlinkClick r:id="rId4" tooltip="User:Brythones"/>
              </a:rPr>
              <a:t>Brythones</a:t>
            </a:r>
            <a:r>
              <a:rPr lang="en-US" altLang="nl-NL" sz="600">
                <a:latin typeface="Arial" panose="020B0604020202020204" pitchFamily="34" charset="0"/>
              </a:rPr>
              <a:t>, </a:t>
            </a:r>
            <a:r>
              <a:rPr lang="en-US" altLang="nl-NL" sz="600">
                <a:latin typeface="Arial" panose="020B0604020202020204" pitchFamily="34" charset="0"/>
                <a:hlinkClick r:id="rId5" tooltip="User:Nilfanion"/>
              </a:rPr>
              <a:t>Nilfanion</a:t>
            </a:r>
            <a:r>
              <a:rPr lang="en-US" altLang="nl-NL" sz="600">
                <a:latin typeface="Arial" panose="020B0604020202020204" pitchFamily="34" charset="0"/>
              </a:rPr>
              <a:t>, </a:t>
            </a:r>
            <a:r>
              <a:rPr lang="en-US" altLang="nl-NL" sz="600">
                <a:latin typeface="Arial" panose="020B0604020202020204" pitchFamily="34" charset="0"/>
                <a:hlinkClick r:id="rId6" tooltip="User:TUBS"/>
              </a:rPr>
              <a:t>TUBS</a:t>
            </a:r>
            <a:r>
              <a:rPr lang="en-US" altLang="nl-NL" sz="600">
                <a:latin typeface="Arial" panose="020B0604020202020204" pitchFamily="34" charset="0"/>
              </a:rPr>
              <a:t>, </a:t>
            </a:r>
            <a:r>
              <a:rPr lang="en-US" altLang="nl-NL" sz="600">
                <a:latin typeface="Arial" panose="020B0604020202020204" pitchFamily="34" charset="0"/>
                <a:hlinkClick r:id="rId7" tooltip="User:Sting"/>
              </a:rPr>
              <a:t>Sting</a:t>
            </a:r>
            <a:endParaRPr lang="en-US" altLang="nl-NL" sz="600">
              <a:latin typeface="Arial" panose="020B0604020202020204" pitchFamily="34" charset="0"/>
            </a:endParaRPr>
          </a:p>
          <a:p>
            <a:pPr eaLnBrk="1" hangingPunct="1">
              <a:spcBef>
                <a:spcPct val="0"/>
              </a:spcBef>
              <a:buFontTx/>
              <a:buNone/>
            </a:pPr>
            <a:r>
              <a:rPr lang="nl-NL" altLang="nl-NL" sz="600">
                <a:latin typeface="Arial" panose="020B0604020202020204" pitchFamily="34" charset="0"/>
              </a:rPr>
              <a:t>Rights: </a:t>
            </a:r>
            <a:r>
              <a:rPr lang="en-US" altLang="nl-NL" sz="600">
                <a:latin typeface="Arial" panose="020B0604020202020204" pitchFamily="34" charset="0"/>
                <a:hlinkClick r:id="rId8" tooltip="w:en:Creative Commons"/>
              </a:rPr>
              <a:t>Creative Commons</a:t>
            </a:r>
            <a:r>
              <a:rPr lang="en-US" altLang="nl-NL" sz="600">
                <a:latin typeface="Arial" panose="020B0604020202020204" pitchFamily="34" charset="0"/>
              </a:rPr>
              <a:t> </a:t>
            </a:r>
            <a:r>
              <a:rPr lang="en-US" altLang="nl-NL" sz="600">
                <a:latin typeface="Arial" panose="020B0604020202020204" pitchFamily="34" charset="0"/>
                <a:hlinkClick r:id="rId9"/>
              </a:rPr>
              <a:t>Attribution-Share Alike 3.0 Unported</a:t>
            </a:r>
            <a:endParaRPr lang="nl-NL" altLang="nl-NL" sz="600">
              <a:latin typeface="Arial" panose="020B0604020202020204" pitchFamily="34" charset="0"/>
            </a:endParaRPr>
          </a:p>
          <a:p>
            <a:pPr eaLnBrk="1" hangingPunct="1">
              <a:spcBef>
                <a:spcPct val="0"/>
              </a:spcBef>
              <a:buFontTx/>
              <a:buNone/>
            </a:pPr>
            <a:endParaRPr lang="nl-NL" altLang="nl-NL" sz="400">
              <a:latin typeface="Arial" panose="020B0604020202020204" pitchFamily="34" charset="0"/>
            </a:endParaRPr>
          </a:p>
        </p:txBody>
      </p:sp>
      <p:sp>
        <p:nvSpPr>
          <p:cNvPr id="8197" name="TextBox 13">
            <a:extLst>
              <a:ext uri="{FF2B5EF4-FFF2-40B4-BE49-F238E27FC236}">
                <a16:creationId xmlns:a16="http://schemas.microsoft.com/office/drawing/2014/main" id="{68D25D60-7DCF-4EBA-B794-568EE081CC41}"/>
              </a:ext>
            </a:extLst>
          </p:cNvPr>
          <p:cNvSpPr txBox="1">
            <a:spLocks noChangeArrowheads="1"/>
          </p:cNvSpPr>
          <p:nvPr/>
        </p:nvSpPr>
        <p:spPr bwMode="auto">
          <a:xfrm>
            <a:off x="1763713" y="2954338"/>
            <a:ext cx="1239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800">
                <a:latin typeface="Arial" panose="020B0604020202020204" pitchFamily="34" charset="0"/>
              </a:rPr>
              <a:t>VK: Brexit</a:t>
            </a:r>
          </a:p>
        </p:txBody>
      </p:sp>
      <p:pic>
        <p:nvPicPr>
          <p:cNvPr id="8198" name="Afbeelding 2">
            <a:extLst>
              <a:ext uri="{FF2B5EF4-FFF2-40B4-BE49-F238E27FC236}">
                <a16:creationId xmlns:a16="http://schemas.microsoft.com/office/drawing/2014/main" id="{4EA649EC-E521-40A4-9F1A-3F91C2DF00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17656" b="14963"/>
          <a:stretch>
            <a:fillRect/>
          </a:stretch>
        </p:blipFill>
        <p:spPr bwMode="auto">
          <a:xfrm>
            <a:off x="3673475" y="2420938"/>
            <a:ext cx="49339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itle 1">
            <a:extLst>
              <a:ext uri="{FF2B5EF4-FFF2-40B4-BE49-F238E27FC236}">
                <a16:creationId xmlns:a16="http://schemas.microsoft.com/office/drawing/2014/main" id="{C4CAA47B-F88C-44DC-8BF2-6929593484BB}"/>
              </a:ext>
            </a:extLst>
          </p:cNvPr>
          <p:cNvSpPr txBox="1">
            <a:spLocks/>
          </p:cNvSpPr>
          <p:nvPr/>
        </p:nvSpPr>
        <p:spPr bwMode="auto">
          <a:xfrm>
            <a:off x="0" y="206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nl-NL" altLang="nl-NL" sz="3500"/>
              <a:t>Thermometer van land en samenleving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0431D19-48CF-4205-B8D2-9CA9C5F0EDA0}"/>
              </a:ext>
            </a:extLst>
          </p:cNvPr>
          <p:cNvSpPr>
            <a:spLocks noGrp="1"/>
          </p:cNvSpPr>
          <p:nvPr>
            <p:ph type="title"/>
          </p:nvPr>
        </p:nvSpPr>
        <p:spPr/>
        <p:txBody>
          <a:bodyPr/>
          <a:lstStyle/>
          <a:p>
            <a:r>
              <a:rPr lang="nl-NL" altLang="nl-NL" sz="3500"/>
              <a:t>Gelaagde geografie</a:t>
            </a:r>
          </a:p>
        </p:txBody>
      </p:sp>
      <p:pic>
        <p:nvPicPr>
          <p:cNvPr id="9219" name="Tijdelijke aanduiding voor inhoud 3" descr="1963 grootste partij.png">
            <a:extLst>
              <a:ext uri="{FF2B5EF4-FFF2-40B4-BE49-F238E27FC236}">
                <a16:creationId xmlns:a16="http://schemas.microsoft.com/office/drawing/2014/main" id="{30B1648B-E70C-4128-8761-CC096BD27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5575"/>
            <a:ext cx="20716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Afbeelding 4" descr="1982 grootste partij.png">
            <a:extLst>
              <a:ext uri="{FF2B5EF4-FFF2-40B4-BE49-F238E27FC236}">
                <a16:creationId xmlns:a16="http://schemas.microsoft.com/office/drawing/2014/main" id="{A936A727-DBEF-40A1-A531-AFC2413D75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8588" y="1416050"/>
            <a:ext cx="2079625"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FA9F4005-85AC-4D17-9D8F-71DB2D7B89CD}"/>
              </a:ext>
            </a:extLst>
          </p:cNvPr>
          <p:cNvSpPr txBox="1">
            <a:spLocks noChangeArrowheads="1"/>
          </p:cNvSpPr>
          <p:nvPr/>
        </p:nvSpPr>
        <p:spPr bwMode="auto">
          <a:xfrm>
            <a:off x="457200" y="4475163"/>
            <a:ext cx="7705725" cy="124777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charset="0"/>
              <a:buChar char="•"/>
              <a:defRPr/>
            </a:pPr>
            <a:r>
              <a:rPr lang="nl-NL" altLang="en-US" sz="2500" dirty="0">
                <a:latin typeface="+mn-lt"/>
              </a:rPr>
              <a:t>religie</a:t>
            </a:r>
          </a:p>
          <a:p>
            <a:pPr marL="342900" indent="-342900" eaLnBrk="1" hangingPunct="1">
              <a:buFont typeface="Arial" charset="0"/>
              <a:buChar char="•"/>
              <a:defRPr/>
            </a:pPr>
            <a:r>
              <a:rPr lang="nl-NL" altLang="en-US" sz="2500" dirty="0" err="1">
                <a:latin typeface="+mn-lt"/>
              </a:rPr>
              <a:t>sociaal-economisch</a:t>
            </a:r>
            <a:endParaRPr lang="nl-NL" altLang="en-US" sz="2500" dirty="0">
              <a:latin typeface="+mn-lt"/>
            </a:endParaRPr>
          </a:p>
          <a:p>
            <a:pPr marL="342900" indent="-342900" eaLnBrk="1" hangingPunct="1">
              <a:buFont typeface="Arial" charset="0"/>
              <a:buChar char="•"/>
              <a:defRPr/>
            </a:pPr>
            <a:r>
              <a:rPr lang="nl-NL" altLang="en-US" sz="2500" dirty="0">
                <a:latin typeface="+mn-lt"/>
              </a:rPr>
              <a:t>postmodern</a:t>
            </a:r>
          </a:p>
        </p:txBody>
      </p:sp>
      <p:pic>
        <p:nvPicPr>
          <p:cNvPr id="9222" name="Afbeelding 7">
            <a:extLst>
              <a:ext uri="{FF2B5EF4-FFF2-40B4-BE49-F238E27FC236}">
                <a16:creationId xmlns:a16="http://schemas.microsoft.com/office/drawing/2014/main" id="{79B21E31-EA1B-4F05-B7B1-64D529F3E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713" y="1398588"/>
            <a:ext cx="19669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Afbeelding 20">
            <a:extLst>
              <a:ext uri="{FF2B5EF4-FFF2-40B4-BE49-F238E27FC236}">
                <a16:creationId xmlns:a16="http://schemas.microsoft.com/office/drawing/2014/main" id="{F7F0AEE4-1CBD-46FD-A61D-A25529C6F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850" r="2774" b="21651"/>
          <a:stretch>
            <a:fillRect/>
          </a:stretch>
        </p:blipFill>
        <p:spPr bwMode="auto">
          <a:xfrm>
            <a:off x="3851275" y="4076700"/>
            <a:ext cx="506253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5">
            <a:extLst>
              <a:ext uri="{FF2B5EF4-FFF2-40B4-BE49-F238E27FC236}">
                <a16:creationId xmlns:a16="http://schemas.microsoft.com/office/drawing/2014/main" id="{DA52FF22-49E5-44F3-A0FA-7B42AEDC1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158875"/>
            <a:ext cx="255111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Afbeelding 11">
            <a:extLst>
              <a:ext uri="{FF2B5EF4-FFF2-40B4-BE49-F238E27FC236}">
                <a16:creationId xmlns:a16="http://schemas.microsoft.com/office/drawing/2014/main" id="{B4A6FF58-6C23-496C-B54D-B0D2384E5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165225"/>
            <a:ext cx="25765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Afbeelding 4">
            <a:extLst>
              <a:ext uri="{FF2B5EF4-FFF2-40B4-BE49-F238E27FC236}">
                <a16:creationId xmlns:a16="http://schemas.microsoft.com/office/drawing/2014/main" id="{FD6C2DB0-7EF7-4ACD-B85F-5C1B1B600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1158875"/>
            <a:ext cx="25828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itle 1">
            <a:extLst>
              <a:ext uri="{FF2B5EF4-FFF2-40B4-BE49-F238E27FC236}">
                <a16:creationId xmlns:a16="http://schemas.microsoft.com/office/drawing/2014/main" id="{627F628B-F8B7-417B-940C-61E75763E2B9}"/>
              </a:ext>
            </a:extLst>
          </p:cNvPr>
          <p:cNvSpPr txBox="1">
            <a:spLocks/>
          </p:cNvSpPr>
          <p:nvPr/>
        </p:nvSpPr>
        <p:spPr bwMode="auto">
          <a:xfrm>
            <a:off x="609600" y="44450"/>
            <a:ext cx="82296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nl-NL" altLang="nl-NL" sz="3500"/>
              <a:t>Gelaagde geografie</a:t>
            </a:r>
          </a:p>
        </p:txBody>
      </p:sp>
      <p:sp>
        <p:nvSpPr>
          <p:cNvPr id="14" name="TextBox 1">
            <a:extLst>
              <a:ext uri="{FF2B5EF4-FFF2-40B4-BE49-F238E27FC236}">
                <a16:creationId xmlns:a16="http://schemas.microsoft.com/office/drawing/2014/main" id="{B53B7D35-D4E0-4A91-89F2-60E41D81CF28}"/>
              </a:ext>
            </a:extLst>
          </p:cNvPr>
          <p:cNvSpPr txBox="1">
            <a:spLocks noChangeArrowheads="1"/>
          </p:cNvSpPr>
          <p:nvPr/>
        </p:nvSpPr>
        <p:spPr bwMode="auto">
          <a:xfrm>
            <a:off x="501650" y="3225800"/>
            <a:ext cx="7705725" cy="124618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charset="0"/>
              <a:buChar char="•"/>
              <a:defRPr/>
            </a:pPr>
            <a:r>
              <a:rPr lang="nl-NL" altLang="en-US" sz="2500" dirty="0">
                <a:latin typeface="+mn-lt"/>
              </a:rPr>
              <a:t>religie</a:t>
            </a:r>
          </a:p>
          <a:p>
            <a:pPr marL="342900" indent="-342900" eaLnBrk="1" hangingPunct="1">
              <a:buFont typeface="Arial" charset="0"/>
              <a:buChar char="•"/>
              <a:defRPr/>
            </a:pPr>
            <a:r>
              <a:rPr lang="nl-NL" altLang="en-US" sz="2500" dirty="0" err="1">
                <a:latin typeface="+mn-lt"/>
              </a:rPr>
              <a:t>sociaal-economisch</a:t>
            </a:r>
            <a:endParaRPr lang="nl-NL" altLang="en-US" sz="2500" dirty="0">
              <a:latin typeface="+mn-lt"/>
            </a:endParaRPr>
          </a:p>
          <a:p>
            <a:pPr marL="342900" indent="-342900" eaLnBrk="1" hangingPunct="1">
              <a:buFont typeface="Arial" charset="0"/>
              <a:buChar char="•"/>
              <a:defRPr/>
            </a:pPr>
            <a:r>
              <a:rPr lang="nl-NL" altLang="en-US" sz="2500" dirty="0">
                <a:latin typeface="+mn-lt"/>
              </a:rPr>
              <a:t>postmodern</a:t>
            </a:r>
          </a:p>
        </p:txBody>
      </p:sp>
      <p:pic>
        <p:nvPicPr>
          <p:cNvPr id="10247" name="Afbeelding 5">
            <a:extLst>
              <a:ext uri="{FF2B5EF4-FFF2-40B4-BE49-F238E27FC236}">
                <a16:creationId xmlns:a16="http://schemas.microsoft.com/office/drawing/2014/main" id="{1CC41660-B881-4C92-B420-992BF24D52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152900"/>
            <a:ext cx="38877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Afbeelding 2">
            <a:extLst>
              <a:ext uri="{FF2B5EF4-FFF2-40B4-BE49-F238E27FC236}">
                <a16:creationId xmlns:a16="http://schemas.microsoft.com/office/drawing/2014/main" id="{7E2C0CC7-A4F0-45D6-AC48-E43FC2922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75" y="4578350"/>
            <a:ext cx="16827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Tijdelijke aanduiding voor inhoud 10">
            <a:extLst>
              <a:ext uri="{FF2B5EF4-FFF2-40B4-BE49-F238E27FC236}">
                <a16:creationId xmlns:a16="http://schemas.microsoft.com/office/drawing/2014/main" id="{48208D7B-DCB4-4B3F-A375-580F26342947}"/>
              </a:ext>
            </a:extLst>
          </p:cNvPr>
          <p:cNvPicPr>
            <a:picLocks noChangeAspect="1"/>
          </p:cNvPicPr>
          <p:nvPr/>
        </p:nvPicPr>
        <p:blipFill>
          <a:blip r:embed="rId7">
            <a:extLst>
              <a:ext uri="{28A0092B-C50C-407E-A947-70E740481C1C}">
                <a14:useLocalDpi xmlns:a14="http://schemas.microsoft.com/office/drawing/2010/main" val="0"/>
              </a:ext>
            </a:extLst>
          </a:blip>
          <a:srcRect r="50000"/>
          <a:stretch>
            <a:fillRect/>
          </a:stretch>
        </p:blipFill>
        <p:spPr bwMode="auto">
          <a:xfrm>
            <a:off x="2574925" y="4573588"/>
            <a:ext cx="16700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3656EB20-0DF7-47FB-9547-415A6E082F1B}"/>
              </a:ext>
            </a:extLst>
          </p:cNvPr>
          <p:cNvSpPr>
            <a:spLocks noGrp="1"/>
          </p:cNvSpPr>
          <p:nvPr>
            <p:ph type="title"/>
          </p:nvPr>
        </p:nvSpPr>
        <p:spPr/>
        <p:txBody>
          <a:bodyPr/>
          <a:lstStyle/>
          <a:p>
            <a:r>
              <a:rPr lang="nl-NL" altLang="nl-NL" sz="3500"/>
              <a:t>Gewicht van plekken – ‘Middenland’</a:t>
            </a:r>
          </a:p>
        </p:txBody>
      </p:sp>
      <p:pic>
        <p:nvPicPr>
          <p:cNvPr id="11267" name="Tijdelijke aanduiding voor inhoud 8">
            <a:extLst>
              <a:ext uri="{FF2B5EF4-FFF2-40B4-BE49-F238E27FC236}">
                <a16:creationId xmlns:a16="http://schemas.microsoft.com/office/drawing/2014/main" id="{4B6F9C26-3BDF-47D9-B8E2-E1D6154B23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9425" y="1773238"/>
            <a:ext cx="5910263" cy="3692525"/>
          </a:xfrm>
        </p:spPr>
      </p:pic>
      <p:pic>
        <p:nvPicPr>
          <p:cNvPr id="11268" name="Tijdelijke aanduiding voor inhoud 4">
            <a:extLst>
              <a:ext uri="{FF2B5EF4-FFF2-40B4-BE49-F238E27FC236}">
                <a16:creationId xmlns:a16="http://schemas.microsoft.com/office/drawing/2014/main" id="{AA04A233-6B94-4415-9F67-03FE7329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7638"/>
            <a:ext cx="152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Tijdelijke aanduiding voor inhoud 4">
            <a:extLst>
              <a:ext uri="{FF2B5EF4-FFF2-40B4-BE49-F238E27FC236}">
                <a16:creationId xmlns:a16="http://schemas.microsoft.com/office/drawing/2014/main" id="{C446CD4E-B0CB-48EC-AF34-6A75F4F52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055" b="83122"/>
          <a:stretch>
            <a:fillRect/>
          </a:stretch>
        </p:blipFill>
        <p:spPr bwMode="auto">
          <a:xfrm>
            <a:off x="1495425" y="2433638"/>
            <a:ext cx="9715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Afbeelding 10">
            <a:extLst>
              <a:ext uri="{FF2B5EF4-FFF2-40B4-BE49-F238E27FC236}">
                <a16:creationId xmlns:a16="http://schemas.microsoft.com/office/drawing/2014/main" id="{B696725A-8FF7-4F4B-B22C-FAD514693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3930650"/>
            <a:ext cx="24765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713</Words>
  <Application>Microsoft Office PowerPoint</Application>
  <PresentationFormat>Diavoorstelling (4:3)</PresentationFormat>
  <Paragraphs>151</Paragraphs>
  <Slides>31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31</vt:i4>
      </vt:variant>
    </vt:vector>
  </HeadingPairs>
  <TitlesOfParts>
    <vt:vector size="35" baseType="lpstr">
      <vt:lpstr>Arial</vt:lpstr>
      <vt:lpstr>Calibri</vt:lpstr>
      <vt:lpstr>Helvetica</vt:lpstr>
      <vt:lpstr>Office-thema</vt:lpstr>
      <vt:lpstr>Stille massa tussen wal en schip?</vt:lpstr>
      <vt:lpstr>PowerPoint-presentatie</vt:lpstr>
      <vt:lpstr>Cijfers, kaarten én kijken</vt:lpstr>
      <vt:lpstr>Regioniale afspiegeling &amp; het ‘Middenland’</vt:lpstr>
      <vt:lpstr>PowerPoint-presentatie</vt:lpstr>
      <vt:lpstr>Internationaal: periferisering proteststem</vt:lpstr>
      <vt:lpstr>Gelaagde geografie</vt:lpstr>
      <vt:lpstr>PowerPoint-presentatie</vt:lpstr>
      <vt:lpstr>Gewicht van plekken – ‘Middenland’</vt:lpstr>
      <vt:lpstr>PowerPoint-presentatie</vt:lpstr>
      <vt:lpstr>Gemiddeld Nederland</vt:lpstr>
      <vt:lpstr>Typologieën</vt:lpstr>
      <vt:lpstr>PowerPoint-presentatie</vt:lpstr>
      <vt:lpstr>Achter de geluidswal</vt:lpstr>
      <vt:lpstr>PowerPoint-presentatie</vt:lpstr>
      <vt:lpstr>PowerPoint-presentatie</vt:lpstr>
      <vt:lpstr>Diversiteit</vt:lpstr>
      <vt:lpstr>‘Regiokramp’ - op safari!</vt:lpstr>
      <vt:lpstr>??</vt:lpstr>
      <vt:lpstr>PowerPoint-presentatie</vt:lpstr>
      <vt:lpstr>PowerPoint-presentatie</vt:lpstr>
      <vt:lpstr>PowerPoint-presentatie</vt:lpstr>
      <vt:lpstr>PowerPoint-presentatie</vt:lpstr>
      <vt:lpstr>PowerPoint-presentatie</vt:lpstr>
      <vt:lpstr>Typologieën</vt:lpstr>
      <vt:lpstr>Model van stemgedrag – stad en ommeland</vt:lpstr>
      <vt:lpstr>PowerPoint-presentatie</vt:lpstr>
      <vt:lpstr>PowerPoint-presentatie</vt:lpstr>
      <vt:lpstr>PowerPoint-presentatie</vt:lpstr>
      <vt:lpstr>PowerPoint-presentatie</vt:lpstr>
      <vt:lpstr>Slot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Geografie en stemgedrag</dc:title>
  <dc:creator>Josse</dc:creator>
  <cp:lastModifiedBy>Hazeleger, Petra</cp:lastModifiedBy>
  <cp:revision>137</cp:revision>
  <cp:lastPrinted>2021-10-08T06:29:38Z</cp:lastPrinted>
  <dcterms:created xsi:type="dcterms:W3CDTF">2018-01-28T06:44:38Z</dcterms:created>
  <dcterms:modified xsi:type="dcterms:W3CDTF">2021-10-22T09:17:03Z</dcterms:modified>
</cp:coreProperties>
</file>